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JORNADA DE REFLEXIÓN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JUEVES 24 DE MARZO 2022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848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518" y="609600"/>
            <a:ext cx="9810893" cy="2133600"/>
          </a:xfrm>
        </p:spPr>
        <p:txBody>
          <a:bodyPr/>
          <a:lstStyle/>
          <a:p>
            <a:r>
              <a:rPr lang="es-ES" dirty="0"/>
              <a:t>DEFINICIÓN DE FEMINISMO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1141410" y="1858617"/>
            <a:ext cx="9904459" cy="3932582"/>
          </a:xfrm>
        </p:spPr>
        <p:txBody>
          <a:bodyPr>
            <a:normAutofit/>
          </a:bodyPr>
          <a:lstStyle/>
          <a:p>
            <a:r>
              <a:rPr lang="es-ES" sz="2800" dirty="0"/>
              <a:t>MOVIMIENTO POLITICO, SOCIAL, CULTURAL, FILOSOFICO QUE BUSCA QUE LA MUJER SEA RECONOCIDA COMO UN SER DIGNO DE SUS DERECHOS HUMANOS, ADEMÁS DE TERMINAR CON LA OPRESIÓN, DISCRIMINACIÓN, SOMETIMIENTO Y VIOLENCIA HACIA LAS MUJERES.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42550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CBD5D00-30D4-8443-ADCF-5BEBF4D1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636643"/>
          </a:xfrm>
        </p:spPr>
        <p:txBody>
          <a:bodyPr/>
          <a:lstStyle/>
          <a:p>
            <a:r>
              <a:rPr lang="es-CL" dirty="0"/>
              <a:t>patriarcado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0579ED7-CD50-F245-882E-61D0BDB19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2246243"/>
            <a:ext cx="9904459" cy="3544955"/>
          </a:xfrm>
        </p:spPr>
        <p:txBody>
          <a:bodyPr>
            <a:normAutofit/>
          </a:bodyPr>
          <a:lstStyle/>
          <a:p>
            <a:r>
              <a:rPr lang="es-CL" sz="3600" dirty="0"/>
              <a:t>Sistema de orden político/social/económico donde los hombres tienen el control de lo público y lo privado.</a:t>
            </a:r>
          </a:p>
        </p:txBody>
      </p:sp>
    </p:spTree>
    <p:extLst>
      <p:ext uri="{BB962C8B-B14F-4D97-AF65-F5344CB8AC3E}">
        <p14:creationId xmlns:p14="http://schemas.microsoft.com/office/powerpoint/2010/main" val="368480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AAECF2C-7DF7-8141-BF3F-4D31BE89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370271"/>
          </a:xfrm>
        </p:spPr>
        <p:txBody>
          <a:bodyPr/>
          <a:lstStyle/>
          <a:p>
            <a:r>
              <a:rPr lang="es-CL" dirty="0"/>
              <a:t>No es lo mismo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F187473-8D17-2846-A16D-322119310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09" y="1979871"/>
            <a:ext cx="4837359" cy="685800"/>
          </a:xfrm>
        </p:spPr>
        <p:txBody>
          <a:bodyPr/>
          <a:lstStyle/>
          <a:p>
            <a:r>
              <a:rPr lang="es-CL" dirty="0"/>
              <a:t>equidad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AA6ECB4-FF1C-6C46-8020-1F062502BE0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41410" y="2665671"/>
            <a:ext cx="4837359" cy="3116736"/>
          </a:xfrm>
        </p:spPr>
        <p:txBody>
          <a:bodyPr>
            <a:normAutofit/>
          </a:bodyPr>
          <a:lstStyle/>
          <a:p>
            <a:r>
              <a:rPr lang="es-CL" sz="2400" dirty="0"/>
              <a:t>Cualidad que consiste en dar a cada uno lo que se merece en función de sus méritos o condiciones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FD40E319-B516-884A-9C6E-90C94DAA5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78768" y="2007850"/>
            <a:ext cx="5068641" cy="685800"/>
          </a:xfrm>
        </p:spPr>
        <p:txBody>
          <a:bodyPr/>
          <a:lstStyle/>
          <a:p>
            <a:r>
              <a:rPr lang="es-CL" dirty="0"/>
              <a:t>IGUALDAD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526039D9-13CE-6249-8498-EA1A34D70245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5978769" y="2721629"/>
            <a:ext cx="5068641" cy="3069570"/>
          </a:xfrm>
        </p:spPr>
        <p:txBody>
          <a:bodyPr>
            <a:normAutofit/>
          </a:bodyPr>
          <a:lstStyle/>
          <a:p>
            <a:r>
              <a:rPr lang="es-CL" sz="2400" dirty="0"/>
              <a:t>Condición o circunstancia de tener una misma naturaleza, cantidad, calidad, valor o forma o de compartir alguna cualidad o  característica.</a:t>
            </a:r>
          </a:p>
        </p:txBody>
      </p:sp>
    </p:spTree>
    <p:extLst>
      <p:ext uri="{BB962C8B-B14F-4D97-AF65-F5344CB8AC3E}">
        <p14:creationId xmlns:p14="http://schemas.microsoft.com/office/powerpoint/2010/main" val="280041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AAECF2C-7DF7-8141-BF3F-4D31BE89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370271"/>
          </a:xfrm>
        </p:spPr>
        <p:txBody>
          <a:bodyPr/>
          <a:lstStyle/>
          <a:p>
            <a:r>
              <a:rPr lang="es-CL" dirty="0"/>
              <a:t>No es lo mismo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F187473-8D17-2846-A16D-322119310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09" y="1979871"/>
            <a:ext cx="4837359" cy="685800"/>
          </a:xfrm>
        </p:spPr>
        <p:txBody>
          <a:bodyPr/>
          <a:lstStyle/>
          <a:p>
            <a:r>
              <a:rPr lang="es-CL" dirty="0"/>
              <a:t>GENERO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AA6ECB4-FF1C-6C46-8020-1F062502BE0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41410" y="2665671"/>
            <a:ext cx="4837359" cy="3116736"/>
          </a:xfrm>
        </p:spPr>
        <p:txBody>
          <a:bodyPr>
            <a:normAutofit/>
          </a:bodyPr>
          <a:lstStyle/>
          <a:p>
            <a:r>
              <a:rPr lang="es-CL" sz="2400" dirty="0"/>
              <a:t>Conjunto de características diferenciadas que cada sociedad asigna a los hombres y mujeres.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FD40E319-B516-884A-9C6E-90C94DAA5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78768" y="2007850"/>
            <a:ext cx="5068641" cy="685800"/>
          </a:xfrm>
        </p:spPr>
        <p:txBody>
          <a:bodyPr/>
          <a:lstStyle/>
          <a:p>
            <a:r>
              <a:rPr lang="es-CL" dirty="0"/>
              <a:t>CONSTRUCCIÓN DE GENERO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="" xmlns:a16="http://schemas.microsoft.com/office/drawing/2014/main" id="{526039D9-13CE-6249-8498-EA1A34D70245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5978769" y="2721629"/>
            <a:ext cx="5068641" cy="3069570"/>
          </a:xfrm>
        </p:spPr>
        <p:txBody>
          <a:bodyPr>
            <a:normAutofit/>
          </a:bodyPr>
          <a:lstStyle/>
          <a:p>
            <a:r>
              <a:rPr lang="es-CL" sz="2400" dirty="0"/>
              <a:t>Conjunto de características que determinan cómo debe comportarse una persona según el sexo con que nació:</a:t>
            </a:r>
          </a:p>
          <a:p>
            <a:r>
              <a:rPr lang="es-CL" sz="2400" dirty="0"/>
              <a:t>Hombre/masculino</a:t>
            </a:r>
          </a:p>
          <a:p>
            <a:r>
              <a:rPr lang="es-CL" sz="2400" dirty="0"/>
              <a:t>Mujer/femenino</a:t>
            </a:r>
          </a:p>
        </p:txBody>
      </p:sp>
    </p:spTree>
    <p:extLst>
      <p:ext uri="{BB962C8B-B14F-4D97-AF65-F5344CB8AC3E}">
        <p14:creationId xmlns:p14="http://schemas.microsoft.com/office/powerpoint/2010/main" val="316018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0BAA008-73B5-9448-8E94-C9727E1C5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245577"/>
          </a:xfrm>
        </p:spPr>
        <p:txBody>
          <a:bodyPr/>
          <a:lstStyle/>
          <a:p>
            <a:r>
              <a:rPr lang="es-CL" dirty="0"/>
              <a:t>La construcción genera expectativas: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28B0B3B-73AE-044D-8808-EEF6DC096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1591409"/>
            <a:ext cx="9904459" cy="41997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sz="2400" b="1" dirty="0"/>
              <a:t>Hombres</a:t>
            </a:r>
            <a:r>
              <a:rPr lang="es-CL" sz="2400" dirty="0"/>
              <a:t>: Proveedor de la familia, toma las decisiones importantes y son más racionales al resolver problemas debido a su racionalidad. </a:t>
            </a:r>
          </a:p>
          <a:p>
            <a:r>
              <a:rPr lang="es-CL" sz="2400" dirty="0"/>
              <a:t>Las tareas y funciones de los hombres son secuenciales.</a:t>
            </a:r>
          </a:p>
          <a:p>
            <a:pPr algn="just"/>
            <a:r>
              <a:rPr lang="es-CL" sz="2400" b="1" dirty="0"/>
              <a:t>Mujeres</a:t>
            </a:r>
            <a:r>
              <a:rPr lang="es-CL" sz="2400" dirty="0"/>
              <a:t>: Se deben hacer cargo de la familia. Toma decisiones en torno a la administración del hogar, son maternales siendo el centro emocional de sus casas.</a:t>
            </a:r>
          </a:p>
          <a:p>
            <a:pPr algn="just"/>
            <a:r>
              <a:rPr lang="es-CL" sz="2400" dirty="0"/>
              <a:t>Sus tareas y funciones son de manera simultáneas.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/>
              <a:t>Los Procesos de sociabilización se dan desde el nacimiento, cimentando los roles de género.</a:t>
            </a:r>
          </a:p>
        </p:txBody>
      </p:sp>
    </p:spTree>
    <p:extLst>
      <p:ext uri="{BB962C8B-B14F-4D97-AF65-F5344CB8AC3E}">
        <p14:creationId xmlns:p14="http://schemas.microsoft.com/office/powerpoint/2010/main" val="1050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21E038-6579-EA43-805F-716DE4DF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271954"/>
          </a:xfrm>
        </p:spPr>
        <p:txBody>
          <a:bodyPr/>
          <a:lstStyle/>
          <a:p>
            <a:r>
              <a:rPr lang="es-CL" dirty="0"/>
              <a:t>¿Dónde están las mujeres en la historia?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2DCC1C4-5F1E-FB44-ADDA-69EA310EB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0733" y="1632438"/>
            <a:ext cx="9904459" cy="4451839"/>
          </a:xfrm>
        </p:spPr>
        <p:txBody>
          <a:bodyPr>
            <a:normAutofit/>
          </a:bodyPr>
          <a:lstStyle/>
          <a:p>
            <a:r>
              <a:rPr lang="es-CL" sz="4400" dirty="0"/>
              <a:t>Un relato sin épica</a:t>
            </a:r>
          </a:p>
          <a:p>
            <a:r>
              <a:rPr lang="es-CL" sz="4400" dirty="0"/>
              <a:t>Elena </a:t>
            </a:r>
            <a:r>
              <a:rPr lang="es-CL" sz="4400" dirty="0" err="1"/>
              <a:t>Caffarena</a:t>
            </a:r>
            <a:r>
              <a:rPr lang="es-CL" sz="4400" dirty="0"/>
              <a:t>, abogada chilena, nació hace 119 años un 23 de marzo.</a:t>
            </a:r>
          </a:p>
          <a:p>
            <a:r>
              <a:rPr lang="es-CL" sz="4400" dirty="0"/>
              <a:t>En 1949 las mujeres votamos </a:t>
            </a:r>
            <a:r>
              <a:rPr lang="es-CL" sz="4400"/>
              <a:t>por primera vez…..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62156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546908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¿</a:t>
            </a:r>
            <a:r>
              <a:rPr lang="es-ES" sz="3200" dirty="0"/>
              <a:t>Cómo </a:t>
            </a:r>
            <a:r>
              <a:rPr lang="es-ES" sz="3200" dirty="0" smtClean="0"/>
              <a:t>vivimos como mujeres y hombres el enfoque de género en el GORE?</a:t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En lo individual: ¿Qué puedo hacer yo para cambiar el espacio familiar y el entorno para que sea más igualitario?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/>
              <a:t/>
            </a:r>
            <a:br>
              <a:rPr lang="es-ES" sz="3200"/>
            </a:br>
            <a:r>
              <a:rPr lang="es-ES" sz="3200" smtClean="0"/>
              <a:t>¿</a:t>
            </a:r>
            <a:r>
              <a:rPr lang="es-ES" sz="3200" dirty="0" smtClean="0"/>
              <a:t>Cómo nos adaptamos como gore a esta nueva forma de trato en nuestra sociedad?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335871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114</TotalTime>
  <Words>304</Words>
  <Application>Microsoft Office PowerPoint</Application>
  <PresentationFormat>Panorámica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Circuito</vt:lpstr>
      <vt:lpstr>JORNADA DE REFLEXIÓN</vt:lpstr>
      <vt:lpstr>DEFINICIÓN DE FEMINISMO</vt:lpstr>
      <vt:lpstr>patriarcado</vt:lpstr>
      <vt:lpstr>No es lo mismo</vt:lpstr>
      <vt:lpstr>No es lo mismo</vt:lpstr>
      <vt:lpstr>La construcción genera expectativas:</vt:lpstr>
      <vt:lpstr>¿Dónde están las mujeres en la historia?</vt:lpstr>
      <vt:lpstr>¿Cómo vivimos como mujeres y hombres el enfoque de género en el GORE?   En lo individual: ¿Qué puedo hacer yo para cambiar el espacio familiar y el entorno para que sea más igualitario?   ¿Cómo nos adaptamos como gore a esta nueva forma de trato en nuestra sociedad?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DE REFLEXIÓN</dc:title>
  <dc:creator>Luz Nuñez</dc:creator>
  <cp:lastModifiedBy>Veronica Castillo</cp:lastModifiedBy>
  <cp:revision>9</cp:revision>
  <dcterms:created xsi:type="dcterms:W3CDTF">2022-03-21T20:05:38Z</dcterms:created>
  <dcterms:modified xsi:type="dcterms:W3CDTF">2022-03-25T12:25:46Z</dcterms:modified>
</cp:coreProperties>
</file>