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60" r:id="rId5"/>
    <p:sldId id="259" r:id="rId6"/>
    <p:sldId id="262" r:id="rId7"/>
    <p:sldId id="271" r:id="rId8"/>
    <p:sldId id="263" r:id="rId9"/>
    <p:sldId id="261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4444" autoAdjust="0"/>
  </p:normalViewPr>
  <p:slideViewPr>
    <p:cSldViewPr snapToGrid="0">
      <p:cViewPr varScale="1">
        <p:scale>
          <a:sx n="110" d="100"/>
          <a:sy n="110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1EA1A-B101-4EF0-9B16-75FDF7032C09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5151391B-B927-4CF8-BB36-D04257A4B502}">
      <dgm:prSet phldrT="[Texto]" custT="1"/>
      <dgm:spPr/>
      <dgm:t>
        <a:bodyPr anchor="ctr"/>
        <a:lstStyle/>
        <a:p>
          <a:r>
            <a:rPr lang="es-ES" sz="1400" b="1" dirty="0" smtClean="0">
              <a:latin typeface="Century Gothic" panose="020B0502020202020204" pitchFamily="34" charset="0"/>
            </a:rPr>
            <a:t>Criterio FUNCIONAL</a:t>
          </a:r>
        </a:p>
        <a:p>
          <a:r>
            <a:rPr lang="es-ES" sz="1400" dirty="0" smtClean="0">
              <a:latin typeface="Century Gothic" panose="020B0502020202020204" pitchFamily="34" charset="0"/>
            </a:rPr>
            <a:t>Metodología para determinar Áreas Funcionales de las Ciudades Chilenas. MINVU, INE, SECTRA 2018. 2020.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686F0D38-8040-450E-B2FB-DBEE299197DC}" type="parTrans" cxnId="{4E7DFD1D-C18B-404C-A3B9-D1CD725E32F3}">
      <dgm:prSet/>
      <dgm:spPr/>
      <dgm:t>
        <a:bodyPr/>
        <a:lstStyle/>
        <a:p>
          <a:endParaRPr lang="es-ES"/>
        </a:p>
      </dgm:t>
    </dgm:pt>
    <dgm:pt modelId="{CE35D26B-9C58-4697-8B1A-91CE92B8CCDF}" type="sibTrans" cxnId="{4E7DFD1D-C18B-404C-A3B9-D1CD725E32F3}">
      <dgm:prSet/>
      <dgm:spPr/>
      <dgm:t>
        <a:bodyPr/>
        <a:lstStyle/>
        <a:p>
          <a:endParaRPr lang="es-ES"/>
        </a:p>
      </dgm:t>
    </dgm:pt>
    <dgm:pt modelId="{9A6F3249-382E-4DD4-947C-8E175E78FA4C}">
      <dgm:prSet phldrT="[Texto]" custT="1"/>
      <dgm:spPr/>
      <dgm:t>
        <a:bodyPr/>
        <a:lstStyle/>
        <a:p>
          <a:r>
            <a:rPr lang="es-ES" sz="1400" b="1" dirty="0" smtClean="0">
              <a:latin typeface="Century Gothic" panose="020B0502020202020204" pitchFamily="34" charset="0"/>
            </a:rPr>
            <a:t>Criterio MORFOLÓGICO</a:t>
          </a:r>
        </a:p>
        <a:p>
          <a:r>
            <a:rPr lang="es-ES" sz="1400" dirty="0" smtClean="0">
              <a:latin typeface="Century Gothic" panose="020B0502020202020204" pitchFamily="34" charset="0"/>
            </a:rPr>
            <a:t>Metodología para medir el crecimiento físico de los Asentamientos Humanos en Chile. MINVU, INE 2019.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A45FFBC9-D2CB-4C75-AE56-163A823C605D}" type="parTrans" cxnId="{740A9D83-AE38-486C-89A8-53F8CDE4BA12}">
      <dgm:prSet/>
      <dgm:spPr/>
      <dgm:t>
        <a:bodyPr/>
        <a:lstStyle/>
        <a:p>
          <a:endParaRPr lang="es-ES"/>
        </a:p>
      </dgm:t>
    </dgm:pt>
    <dgm:pt modelId="{944F8FB6-2E46-4ED2-942A-B75830449C4C}" type="sibTrans" cxnId="{740A9D83-AE38-486C-89A8-53F8CDE4BA12}">
      <dgm:prSet/>
      <dgm:spPr/>
      <dgm:t>
        <a:bodyPr/>
        <a:lstStyle/>
        <a:p>
          <a:endParaRPr lang="es-ES"/>
        </a:p>
      </dgm:t>
    </dgm:pt>
    <dgm:pt modelId="{56E9A933-5C46-449E-9C75-E5106B6AB89E}" type="pres">
      <dgm:prSet presAssocID="{CBA1EA1A-B101-4EF0-9B16-75FDF7032C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9F9194-50D7-4333-819F-661E565E55BE}" type="pres">
      <dgm:prSet presAssocID="{5151391B-B927-4CF8-BB36-D04257A4B502}" presName="compNode" presStyleCnt="0"/>
      <dgm:spPr/>
    </dgm:pt>
    <dgm:pt modelId="{DF80C8D8-BCC4-4F13-B886-2B86E2D9F285}" type="pres">
      <dgm:prSet presAssocID="{5151391B-B927-4CF8-BB36-D04257A4B502}" presName="aNode" presStyleLbl="bgShp" presStyleIdx="0" presStyleCnt="2" custScaleY="40005"/>
      <dgm:spPr/>
      <dgm:t>
        <a:bodyPr/>
        <a:lstStyle/>
        <a:p>
          <a:endParaRPr lang="es-ES"/>
        </a:p>
      </dgm:t>
    </dgm:pt>
    <dgm:pt modelId="{5EFC75B0-DA93-4732-B97C-F905AFD692FE}" type="pres">
      <dgm:prSet presAssocID="{5151391B-B927-4CF8-BB36-D04257A4B502}" presName="textNode" presStyleLbl="bgShp" presStyleIdx="0" presStyleCnt="2"/>
      <dgm:spPr/>
      <dgm:t>
        <a:bodyPr/>
        <a:lstStyle/>
        <a:p>
          <a:endParaRPr lang="es-ES"/>
        </a:p>
      </dgm:t>
    </dgm:pt>
    <dgm:pt modelId="{26E14161-5C7B-4296-AEF6-7A1A50E21C38}" type="pres">
      <dgm:prSet presAssocID="{5151391B-B927-4CF8-BB36-D04257A4B502}" presName="compChildNode" presStyleCnt="0"/>
      <dgm:spPr/>
    </dgm:pt>
    <dgm:pt modelId="{7E6CB77F-CD13-41FA-8A57-74728D0F60FE}" type="pres">
      <dgm:prSet presAssocID="{5151391B-B927-4CF8-BB36-D04257A4B502}" presName="theInnerList" presStyleCnt="0"/>
      <dgm:spPr/>
    </dgm:pt>
    <dgm:pt modelId="{F42A4B12-4660-4822-B7CF-8B7AB8F01C10}" type="pres">
      <dgm:prSet presAssocID="{5151391B-B927-4CF8-BB36-D04257A4B502}" presName="aSpace" presStyleCnt="0"/>
      <dgm:spPr/>
    </dgm:pt>
    <dgm:pt modelId="{3774E1BA-892E-4C41-868C-8C3E1E2014EB}" type="pres">
      <dgm:prSet presAssocID="{9A6F3249-382E-4DD4-947C-8E175E78FA4C}" presName="compNode" presStyleCnt="0"/>
      <dgm:spPr/>
    </dgm:pt>
    <dgm:pt modelId="{848C821D-BDCE-48AA-AECF-C41877086C6A}" type="pres">
      <dgm:prSet presAssocID="{9A6F3249-382E-4DD4-947C-8E175E78FA4C}" presName="aNode" presStyleLbl="bgShp" presStyleIdx="1" presStyleCnt="2" custScaleY="37232"/>
      <dgm:spPr/>
      <dgm:t>
        <a:bodyPr/>
        <a:lstStyle/>
        <a:p>
          <a:endParaRPr lang="es-ES"/>
        </a:p>
      </dgm:t>
    </dgm:pt>
    <dgm:pt modelId="{02830843-1B4A-4406-84BE-8EBCE3E69AB9}" type="pres">
      <dgm:prSet presAssocID="{9A6F3249-382E-4DD4-947C-8E175E78FA4C}" presName="textNode" presStyleLbl="bgShp" presStyleIdx="1" presStyleCnt="2"/>
      <dgm:spPr/>
      <dgm:t>
        <a:bodyPr/>
        <a:lstStyle/>
        <a:p>
          <a:endParaRPr lang="es-ES"/>
        </a:p>
      </dgm:t>
    </dgm:pt>
    <dgm:pt modelId="{10EFBE8E-0AD4-4202-AE5D-07EEE1DB796B}" type="pres">
      <dgm:prSet presAssocID="{9A6F3249-382E-4DD4-947C-8E175E78FA4C}" presName="compChildNode" presStyleCnt="0"/>
      <dgm:spPr/>
    </dgm:pt>
    <dgm:pt modelId="{FE765E40-7903-4D91-8DD7-BC38956650B1}" type="pres">
      <dgm:prSet presAssocID="{9A6F3249-382E-4DD4-947C-8E175E78FA4C}" presName="theInnerList" presStyleCnt="0"/>
      <dgm:spPr/>
    </dgm:pt>
  </dgm:ptLst>
  <dgm:cxnLst>
    <dgm:cxn modelId="{4E7DFD1D-C18B-404C-A3B9-D1CD725E32F3}" srcId="{CBA1EA1A-B101-4EF0-9B16-75FDF7032C09}" destId="{5151391B-B927-4CF8-BB36-D04257A4B502}" srcOrd="0" destOrd="0" parTransId="{686F0D38-8040-450E-B2FB-DBEE299197DC}" sibTransId="{CE35D26B-9C58-4697-8B1A-91CE92B8CCDF}"/>
    <dgm:cxn modelId="{93854E9F-4733-4516-B0AB-832788ED8AB2}" type="presOf" srcId="{CBA1EA1A-B101-4EF0-9B16-75FDF7032C09}" destId="{56E9A933-5C46-449E-9C75-E5106B6AB89E}" srcOrd="0" destOrd="0" presId="urn:microsoft.com/office/officeart/2005/8/layout/lProcess2"/>
    <dgm:cxn modelId="{740A9D83-AE38-486C-89A8-53F8CDE4BA12}" srcId="{CBA1EA1A-B101-4EF0-9B16-75FDF7032C09}" destId="{9A6F3249-382E-4DD4-947C-8E175E78FA4C}" srcOrd="1" destOrd="0" parTransId="{A45FFBC9-D2CB-4C75-AE56-163A823C605D}" sibTransId="{944F8FB6-2E46-4ED2-942A-B75830449C4C}"/>
    <dgm:cxn modelId="{98F05A3B-5602-4FDD-92A5-9F48FE75530B}" type="presOf" srcId="{9A6F3249-382E-4DD4-947C-8E175E78FA4C}" destId="{848C821D-BDCE-48AA-AECF-C41877086C6A}" srcOrd="0" destOrd="0" presId="urn:microsoft.com/office/officeart/2005/8/layout/lProcess2"/>
    <dgm:cxn modelId="{6C82283E-BE3B-4085-AF37-D7F5ACBA85EB}" type="presOf" srcId="{5151391B-B927-4CF8-BB36-D04257A4B502}" destId="{DF80C8D8-BCC4-4F13-B886-2B86E2D9F285}" srcOrd="0" destOrd="0" presId="urn:microsoft.com/office/officeart/2005/8/layout/lProcess2"/>
    <dgm:cxn modelId="{637C3707-14E2-4718-AE4E-099857B70126}" type="presOf" srcId="{9A6F3249-382E-4DD4-947C-8E175E78FA4C}" destId="{02830843-1B4A-4406-84BE-8EBCE3E69AB9}" srcOrd="1" destOrd="0" presId="urn:microsoft.com/office/officeart/2005/8/layout/lProcess2"/>
    <dgm:cxn modelId="{DEBA90BF-C972-4AC5-B78A-1D222D2532DD}" type="presOf" srcId="{5151391B-B927-4CF8-BB36-D04257A4B502}" destId="{5EFC75B0-DA93-4732-B97C-F905AFD692FE}" srcOrd="1" destOrd="0" presId="urn:microsoft.com/office/officeart/2005/8/layout/lProcess2"/>
    <dgm:cxn modelId="{37AEE2BC-C78D-44A5-9AE9-84779E829780}" type="presParOf" srcId="{56E9A933-5C46-449E-9C75-E5106B6AB89E}" destId="{D19F9194-50D7-4333-819F-661E565E55BE}" srcOrd="0" destOrd="0" presId="urn:microsoft.com/office/officeart/2005/8/layout/lProcess2"/>
    <dgm:cxn modelId="{9A8C5200-5070-4E29-A922-13CBB2C53FE1}" type="presParOf" srcId="{D19F9194-50D7-4333-819F-661E565E55BE}" destId="{DF80C8D8-BCC4-4F13-B886-2B86E2D9F285}" srcOrd="0" destOrd="0" presId="urn:microsoft.com/office/officeart/2005/8/layout/lProcess2"/>
    <dgm:cxn modelId="{9FF18B8D-DE48-4DDB-9674-730511049CD9}" type="presParOf" srcId="{D19F9194-50D7-4333-819F-661E565E55BE}" destId="{5EFC75B0-DA93-4732-B97C-F905AFD692FE}" srcOrd="1" destOrd="0" presId="urn:microsoft.com/office/officeart/2005/8/layout/lProcess2"/>
    <dgm:cxn modelId="{0ACF52D5-FFC0-4671-99D4-A8E39C02AACD}" type="presParOf" srcId="{D19F9194-50D7-4333-819F-661E565E55BE}" destId="{26E14161-5C7B-4296-AEF6-7A1A50E21C38}" srcOrd="2" destOrd="0" presId="urn:microsoft.com/office/officeart/2005/8/layout/lProcess2"/>
    <dgm:cxn modelId="{0C989413-18C1-4A22-B490-E431C96C300D}" type="presParOf" srcId="{26E14161-5C7B-4296-AEF6-7A1A50E21C38}" destId="{7E6CB77F-CD13-41FA-8A57-74728D0F60FE}" srcOrd="0" destOrd="0" presId="urn:microsoft.com/office/officeart/2005/8/layout/lProcess2"/>
    <dgm:cxn modelId="{6D04225F-F58D-46A5-BDC6-31FA98858D27}" type="presParOf" srcId="{56E9A933-5C46-449E-9C75-E5106B6AB89E}" destId="{F42A4B12-4660-4822-B7CF-8B7AB8F01C10}" srcOrd="1" destOrd="0" presId="urn:microsoft.com/office/officeart/2005/8/layout/lProcess2"/>
    <dgm:cxn modelId="{7F7EC2DB-333F-4379-82A9-9EB3586A277E}" type="presParOf" srcId="{56E9A933-5C46-449E-9C75-E5106B6AB89E}" destId="{3774E1BA-892E-4C41-868C-8C3E1E2014EB}" srcOrd="2" destOrd="0" presId="urn:microsoft.com/office/officeart/2005/8/layout/lProcess2"/>
    <dgm:cxn modelId="{7C53A2CF-F88E-4897-84FA-968C4A9622B5}" type="presParOf" srcId="{3774E1BA-892E-4C41-868C-8C3E1E2014EB}" destId="{848C821D-BDCE-48AA-AECF-C41877086C6A}" srcOrd="0" destOrd="0" presId="urn:microsoft.com/office/officeart/2005/8/layout/lProcess2"/>
    <dgm:cxn modelId="{88BB627F-ADC1-4C8A-8858-7B8CBBCC9A40}" type="presParOf" srcId="{3774E1BA-892E-4C41-868C-8C3E1E2014EB}" destId="{02830843-1B4A-4406-84BE-8EBCE3E69AB9}" srcOrd="1" destOrd="0" presId="urn:microsoft.com/office/officeart/2005/8/layout/lProcess2"/>
    <dgm:cxn modelId="{1677C321-A518-4D3D-98D2-323E1F7F1826}" type="presParOf" srcId="{3774E1BA-892E-4C41-868C-8C3E1E2014EB}" destId="{10EFBE8E-0AD4-4202-AE5D-07EEE1DB796B}" srcOrd="2" destOrd="0" presId="urn:microsoft.com/office/officeart/2005/8/layout/lProcess2"/>
    <dgm:cxn modelId="{96D01AA3-B403-44FE-8EA6-E1C2E0A9C188}" type="presParOf" srcId="{10EFBE8E-0AD4-4202-AE5D-07EEE1DB796B}" destId="{FE765E40-7903-4D91-8DD7-BC38956650B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0E44B9-7083-4E2E-9DD4-6094BCD1E61A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84ABFCF8-29C6-4F61-8F8B-849343E7F91C}">
      <dgm:prSet phldrT="[Texto]" custT="1"/>
      <dgm:spPr/>
      <dgm:t>
        <a:bodyPr/>
        <a:lstStyle/>
        <a:p>
          <a:r>
            <a:rPr lang="es-ES" sz="1100" b="1" dirty="0" smtClean="0">
              <a:latin typeface="Century Gothic" panose="020B0502020202020204" pitchFamily="34" charset="0"/>
            </a:rPr>
            <a:t>Enfoque territorial</a:t>
          </a:r>
          <a:endParaRPr lang="es-ES" sz="1100" b="1" dirty="0">
            <a:latin typeface="Century Gothic" panose="020B0502020202020204" pitchFamily="34" charset="0"/>
          </a:endParaRPr>
        </a:p>
      </dgm:t>
    </dgm:pt>
    <dgm:pt modelId="{1126B049-394D-4785-83DC-0DC3A9C404E4}" type="parTrans" cxnId="{2818BA21-0DBB-499E-8D6C-E43E7AF01FB7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F7308A78-620F-4A03-8BC2-DC8EA80E462E}" type="sibTrans" cxnId="{2818BA21-0DBB-499E-8D6C-E43E7AF01FB7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6991F4AB-B3CA-4830-9C15-9BA1F66C5EF1}">
      <dgm:prSet phldrT="[Texto]" custT="1"/>
      <dgm:spPr/>
      <dgm:t>
        <a:bodyPr/>
        <a:lstStyle/>
        <a:p>
          <a:r>
            <a:rPr lang="es-ES" sz="1100" b="1" dirty="0" smtClean="0">
              <a:latin typeface="Century Gothic" panose="020B0502020202020204" pitchFamily="34" charset="0"/>
            </a:rPr>
            <a:t>Planificación y gestión integrada</a:t>
          </a:r>
          <a:endParaRPr lang="es-ES" sz="1100" b="1" dirty="0">
            <a:latin typeface="Century Gothic" panose="020B0502020202020204" pitchFamily="34" charset="0"/>
          </a:endParaRPr>
        </a:p>
      </dgm:t>
    </dgm:pt>
    <dgm:pt modelId="{F076C318-2E3E-4474-927D-3272B8074A66}" type="parTrans" cxnId="{99B76340-C54B-44CE-B3C2-A26E5773831E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3F2A52CF-B3BD-4CC2-A6D5-CBC44ACBE75D}" type="sibTrans" cxnId="{99B76340-C54B-44CE-B3C2-A26E5773831E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3AF58D5D-40C1-4D1A-906F-4DB8A317ABAF}">
      <dgm:prSet phldrT="[Texto]" custT="1"/>
      <dgm:spPr/>
      <dgm:t>
        <a:bodyPr/>
        <a:lstStyle/>
        <a:p>
          <a:r>
            <a:rPr lang="es-ES" sz="1100" b="1" dirty="0" smtClean="0">
              <a:latin typeface="Century Gothic" panose="020B0502020202020204" pitchFamily="34" charset="0"/>
            </a:rPr>
            <a:t>Eficiencia en el uso de los recursos</a:t>
          </a:r>
          <a:endParaRPr lang="es-ES" sz="1100" b="1" dirty="0">
            <a:latin typeface="Century Gothic" panose="020B0502020202020204" pitchFamily="34" charset="0"/>
          </a:endParaRPr>
        </a:p>
      </dgm:t>
    </dgm:pt>
    <dgm:pt modelId="{67549F43-4CFB-4479-9E2D-166C3CAFA95B}" type="parTrans" cxnId="{6DCF7E5B-0B74-4B20-B6F0-7CB31E7EB19A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47372780-6CCC-47C9-A87D-1BC21CF92339}" type="sibTrans" cxnId="{6DCF7E5B-0B74-4B20-B6F0-7CB31E7EB19A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C3D8053D-0CD7-4C39-AA6D-C5CA95840E44}">
      <dgm:prSet phldrT="[Texto]" custT="1"/>
      <dgm:spPr/>
      <dgm:t>
        <a:bodyPr/>
        <a:lstStyle/>
        <a:p>
          <a:r>
            <a:rPr lang="es-ES" sz="1100" b="1" dirty="0" smtClean="0">
              <a:latin typeface="Century Gothic" panose="020B0502020202020204" pitchFamily="34" charset="0"/>
            </a:rPr>
            <a:t>Administración A.M</a:t>
          </a:r>
          <a:endParaRPr lang="es-ES" sz="1100" b="1" dirty="0">
            <a:latin typeface="Century Gothic" panose="020B0502020202020204" pitchFamily="34" charset="0"/>
          </a:endParaRPr>
        </a:p>
      </dgm:t>
    </dgm:pt>
    <dgm:pt modelId="{61D3357F-12DD-4CCA-B1FC-4C43C357E3F3}" type="parTrans" cxnId="{AD784D77-560E-4778-A424-5324F1D926C7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DD31801B-59E7-4B66-BEED-BCCDB1B951D6}" type="sibTrans" cxnId="{AD784D77-560E-4778-A424-5324F1D926C7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C37267D4-7EFC-4187-BEA1-84E670BD8EC1}">
      <dgm:prSet phldrT="[Texto]" custT="1"/>
      <dgm:spPr/>
      <dgm:t>
        <a:bodyPr/>
        <a:lstStyle/>
        <a:p>
          <a:r>
            <a:rPr lang="es-ES" sz="1100" b="1" dirty="0" smtClean="0">
              <a:latin typeface="Century Gothic" panose="020B0502020202020204" pitchFamily="34" charset="0"/>
            </a:rPr>
            <a:t>Coordinación intersectorial</a:t>
          </a:r>
          <a:endParaRPr lang="es-ES" sz="1100" b="1" dirty="0">
            <a:latin typeface="Century Gothic" panose="020B0502020202020204" pitchFamily="34" charset="0"/>
          </a:endParaRPr>
        </a:p>
      </dgm:t>
    </dgm:pt>
    <dgm:pt modelId="{1562D516-1EB1-4AD9-A6A4-763E2D4B3B61}" type="parTrans" cxnId="{B752943D-28CF-4375-B679-CC8EE7A81EE6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D196F15D-F320-4168-BADD-9DBC518A35F1}" type="sibTrans" cxnId="{B752943D-28CF-4375-B679-CC8EE7A81EE6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73C668F6-93A1-4F3B-979C-C9619FDF3350}" type="pres">
      <dgm:prSet presAssocID="{5D0E44B9-7083-4E2E-9DD4-6094BCD1E61A}" presName="Name0" presStyleCnt="0">
        <dgm:presLayoutVars>
          <dgm:dir/>
          <dgm:animLvl val="lvl"/>
          <dgm:resizeHandles val="exact"/>
        </dgm:presLayoutVars>
      </dgm:prSet>
      <dgm:spPr/>
    </dgm:pt>
    <dgm:pt modelId="{25201642-271E-4749-8297-FA6BE6CDE447}" type="pres">
      <dgm:prSet presAssocID="{84ABFCF8-29C6-4F61-8F8B-849343E7F91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1D153-5729-46A5-8FB2-CD69883CA527}" type="pres">
      <dgm:prSet presAssocID="{F7308A78-620F-4A03-8BC2-DC8EA80E462E}" presName="parTxOnlySpace" presStyleCnt="0"/>
      <dgm:spPr/>
    </dgm:pt>
    <dgm:pt modelId="{B9F07394-B8D4-445D-99FE-4502CB207714}" type="pres">
      <dgm:prSet presAssocID="{C3D8053D-0CD7-4C39-AA6D-C5CA95840E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C024E-41CF-4823-AA71-E13820E10355}" type="pres">
      <dgm:prSet presAssocID="{DD31801B-59E7-4B66-BEED-BCCDB1B951D6}" presName="parTxOnlySpace" presStyleCnt="0"/>
      <dgm:spPr/>
    </dgm:pt>
    <dgm:pt modelId="{0AA00698-4146-4266-9A0E-AA931F7B0C20}" type="pres">
      <dgm:prSet presAssocID="{C37267D4-7EFC-4187-BEA1-84E670BD8EC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F157ED-7573-4453-9C59-57390F13887D}" type="pres">
      <dgm:prSet presAssocID="{D196F15D-F320-4168-BADD-9DBC518A35F1}" presName="parTxOnlySpace" presStyleCnt="0"/>
      <dgm:spPr/>
    </dgm:pt>
    <dgm:pt modelId="{A7D7B712-2EFB-4416-B431-225B256CF307}" type="pres">
      <dgm:prSet presAssocID="{6991F4AB-B3CA-4830-9C15-9BA1F66C5EF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F085CB-98C4-447F-9B3D-4C00AC9BB62B}" type="pres">
      <dgm:prSet presAssocID="{3F2A52CF-B3BD-4CC2-A6D5-CBC44ACBE75D}" presName="parTxOnlySpace" presStyleCnt="0"/>
      <dgm:spPr/>
    </dgm:pt>
    <dgm:pt modelId="{70452028-9D95-4B82-937B-2A921D3B2064}" type="pres">
      <dgm:prSet presAssocID="{3AF58D5D-40C1-4D1A-906F-4DB8A317AB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8E3852-6975-458F-9679-E933E8D40EF8}" type="presOf" srcId="{84ABFCF8-29C6-4F61-8F8B-849343E7F91C}" destId="{25201642-271E-4749-8297-FA6BE6CDE447}" srcOrd="0" destOrd="0" presId="urn:microsoft.com/office/officeart/2005/8/layout/chevron1"/>
    <dgm:cxn modelId="{6DCF7E5B-0B74-4B20-B6F0-7CB31E7EB19A}" srcId="{5D0E44B9-7083-4E2E-9DD4-6094BCD1E61A}" destId="{3AF58D5D-40C1-4D1A-906F-4DB8A317ABAF}" srcOrd="4" destOrd="0" parTransId="{67549F43-4CFB-4479-9E2D-166C3CAFA95B}" sibTransId="{47372780-6CCC-47C9-A87D-1BC21CF92339}"/>
    <dgm:cxn modelId="{980FE144-0EEE-4FF5-992A-78C95511964E}" type="presOf" srcId="{6991F4AB-B3CA-4830-9C15-9BA1F66C5EF1}" destId="{A7D7B712-2EFB-4416-B431-225B256CF307}" srcOrd="0" destOrd="0" presId="urn:microsoft.com/office/officeart/2005/8/layout/chevron1"/>
    <dgm:cxn modelId="{2818BA21-0DBB-499E-8D6C-E43E7AF01FB7}" srcId="{5D0E44B9-7083-4E2E-9DD4-6094BCD1E61A}" destId="{84ABFCF8-29C6-4F61-8F8B-849343E7F91C}" srcOrd="0" destOrd="0" parTransId="{1126B049-394D-4785-83DC-0DC3A9C404E4}" sibTransId="{F7308A78-620F-4A03-8BC2-DC8EA80E462E}"/>
    <dgm:cxn modelId="{505C4550-42B5-4E34-A302-5F819EC7F2C9}" type="presOf" srcId="{C3D8053D-0CD7-4C39-AA6D-C5CA95840E44}" destId="{B9F07394-B8D4-445D-99FE-4502CB207714}" srcOrd="0" destOrd="0" presId="urn:microsoft.com/office/officeart/2005/8/layout/chevron1"/>
    <dgm:cxn modelId="{99B76340-C54B-44CE-B3C2-A26E5773831E}" srcId="{5D0E44B9-7083-4E2E-9DD4-6094BCD1E61A}" destId="{6991F4AB-B3CA-4830-9C15-9BA1F66C5EF1}" srcOrd="3" destOrd="0" parTransId="{F076C318-2E3E-4474-927D-3272B8074A66}" sibTransId="{3F2A52CF-B3BD-4CC2-A6D5-CBC44ACBE75D}"/>
    <dgm:cxn modelId="{B752943D-28CF-4375-B679-CC8EE7A81EE6}" srcId="{5D0E44B9-7083-4E2E-9DD4-6094BCD1E61A}" destId="{C37267D4-7EFC-4187-BEA1-84E670BD8EC1}" srcOrd="2" destOrd="0" parTransId="{1562D516-1EB1-4AD9-A6A4-763E2D4B3B61}" sibTransId="{D196F15D-F320-4168-BADD-9DBC518A35F1}"/>
    <dgm:cxn modelId="{EB44698F-D587-4781-8356-DFABE33D3E87}" type="presOf" srcId="{5D0E44B9-7083-4E2E-9DD4-6094BCD1E61A}" destId="{73C668F6-93A1-4F3B-979C-C9619FDF3350}" srcOrd="0" destOrd="0" presId="urn:microsoft.com/office/officeart/2005/8/layout/chevron1"/>
    <dgm:cxn modelId="{AD784D77-560E-4778-A424-5324F1D926C7}" srcId="{5D0E44B9-7083-4E2E-9DD4-6094BCD1E61A}" destId="{C3D8053D-0CD7-4C39-AA6D-C5CA95840E44}" srcOrd="1" destOrd="0" parTransId="{61D3357F-12DD-4CCA-B1FC-4C43C357E3F3}" sibTransId="{DD31801B-59E7-4B66-BEED-BCCDB1B951D6}"/>
    <dgm:cxn modelId="{3FCD6146-4C7D-4E78-B2B5-04039FD9856F}" type="presOf" srcId="{C37267D4-7EFC-4187-BEA1-84E670BD8EC1}" destId="{0AA00698-4146-4266-9A0E-AA931F7B0C20}" srcOrd="0" destOrd="0" presId="urn:microsoft.com/office/officeart/2005/8/layout/chevron1"/>
    <dgm:cxn modelId="{6EAB7BC8-D08E-49D5-B30E-EEA7CB4B6416}" type="presOf" srcId="{3AF58D5D-40C1-4D1A-906F-4DB8A317ABAF}" destId="{70452028-9D95-4B82-937B-2A921D3B2064}" srcOrd="0" destOrd="0" presId="urn:microsoft.com/office/officeart/2005/8/layout/chevron1"/>
    <dgm:cxn modelId="{3C277506-913A-4031-ABF3-96C7A3E2BB77}" type="presParOf" srcId="{73C668F6-93A1-4F3B-979C-C9619FDF3350}" destId="{25201642-271E-4749-8297-FA6BE6CDE447}" srcOrd="0" destOrd="0" presId="urn:microsoft.com/office/officeart/2005/8/layout/chevron1"/>
    <dgm:cxn modelId="{863D0FE4-E0DC-4B35-8A85-96A4DFB61105}" type="presParOf" srcId="{73C668F6-93A1-4F3B-979C-C9619FDF3350}" destId="{0361D153-5729-46A5-8FB2-CD69883CA527}" srcOrd="1" destOrd="0" presId="urn:microsoft.com/office/officeart/2005/8/layout/chevron1"/>
    <dgm:cxn modelId="{98163DF5-1F52-4E7E-8C29-EB38E2F4A710}" type="presParOf" srcId="{73C668F6-93A1-4F3B-979C-C9619FDF3350}" destId="{B9F07394-B8D4-445D-99FE-4502CB207714}" srcOrd="2" destOrd="0" presId="urn:microsoft.com/office/officeart/2005/8/layout/chevron1"/>
    <dgm:cxn modelId="{E56AB109-EDA1-4BDB-A900-03E167AA5631}" type="presParOf" srcId="{73C668F6-93A1-4F3B-979C-C9619FDF3350}" destId="{95CC024E-41CF-4823-AA71-E13820E10355}" srcOrd="3" destOrd="0" presId="urn:microsoft.com/office/officeart/2005/8/layout/chevron1"/>
    <dgm:cxn modelId="{72B4C311-A752-446D-AA26-5903846CD6B3}" type="presParOf" srcId="{73C668F6-93A1-4F3B-979C-C9619FDF3350}" destId="{0AA00698-4146-4266-9A0E-AA931F7B0C20}" srcOrd="4" destOrd="0" presId="urn:microsoft.com/office/officeart/2005/8/layout/chevron1"/>
    <dgm:cxn modelId="{359E887E-5B07-42A9-9CF1-ED93D8EAF6DE}" type="presParOf" srcId="{73C668F6-93A1-4F3B-979C-C9619FDF3350}" destId="{45F157ED-7573-4453-9C59-57390F13887D}" srcOrd="5" destOrd="0" presId="urn:microsoft.com/office/officeart/2005/8/layout/chevron1"/>
    <dgm:cxn modelId="{F59964D3-6221-4E61-9B5F-7896D18A4B01}" type="presParOf" srcId="{73C668F6-93A1-4F3B-979C-C9619FDF3350}" destId="{A7D7B712-2EFB-4416-B431-225B256CF307}" srcOrd="6" destOrd="0" presId="urn:microsoft.com/office/officeart/2005/8/layout/chevron1"/>
    <dgm:cxn modelId="{34361B30-9115-4F78-90DF-26BD814BC5FC}" type="presParOf" srcId="{73C668F6-93A1-4F3B-979C-C9619FDF3350}" destId="{6BF085CB-98C4-447F-9B3D-4C00AC9BB62B}" srcOrd="7" destOrd="0" presId="urn:microsoft.com/office/officeart/2005/8/layout/chevron1"/>
    <dgm:cxn modelId="{63A16FD4-D22C-4B1F-B6CC-C61DB2A8A051}" type="presParOf" srcId="{73C668F6-93A1-4F3B-979C-C9619FDF3350}" destId="{70452028-9D95-4B82-937B-2A921D3B206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5D9015-E923-4F15-913B-9C39009C06B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A933571-1923-4327-8A38-85ED73B38EB5}">
      <dgm:prSet phldrT="[Texto]" custT="1"/>
      <dgm:spPr/>
      <dgm:t>
        <a:bodyPr/>
        <a:lstStyle/>
        <a:p>
          <a:r>
            <a:rPr lang="es-CL" sz="1400" i="0" dirty="0" smtClean="0">
              <a:latin typeface="Century Gothic" panose="020B0502020202020204" pitchFamily="34" charset="0"/>
            </a:rPr>
            <a:t>Planificación, administración y gestión</a:t>
          </a:r>
          <a:endParaRPr lang="es-CL" sz="1400" i="0" dirty="0">
            <a:latin typeface="Century Gothic" panose="020B0502020202020204" pitchFamily="34" charset="0"/>
          </a:endParaRPr>
        </a:p>
      </dgm:t>
    </dgm:pt>
    <dgm:pt modelId="{0BDA38B3-5AA9-4ABA-B9E4-C7A3F5051925}" type="parTrans" cxnId="{7D9756AE-D692-48C2-9333-C17E4CB46D33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719770F-76BA-4E4F-A369-A1CEDCEA853C}" type="sibTrans" cxnId="{7D9756AE-D692-48C2-9333-C17E4CB46D33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535E01C-6D03-48B6-A8E2-57A0C33ABF49}">
      <dgm:prSet phldrT="[Texto]" custT="1"/>
      <dgm:spPr/>
      <dgm:t>
        <a:bodyPr/>
        <a:lstStyle/>
        <a:p>
          <a:r>
            <a:rPr lang="es-CL" sz="1400" i="0" dirty="0" smtClean="0">
              <a:latin typeface="Century Gothic" panose="020B0502020202020204" pitchFamily="34" charset="0"/>
            </a:rPr>
            <a:t>Gobernanza multinivel </a:t>
          </a:r>
          <a:endParaRPr lang="es-CL" sz="1400" i="0" dirty="0">
            <a:latin typeface="Century Gothic" panose="020B0502020202020204" pitchFamily="34" charset="0"/>
          </a:endParaRPr>
        </a:p>
      </dgm:t>
    </dgm:pt>
    <dgm:pt modelId="{C2E88E6C-9FE6-4C3A-92ED-956781AF2E58}" type="parTrans" cxnId="{1D34DF71-966D-4FFA-B22E-F2EA37C0AF2B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76A6DCF-72E6-403F-B9C3-EBE23E59110D}" type="sibTrans" cxnId="{1D34DF71-966D-4FFA-B22E-F2EA37C0AF2B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25961D4-B747-43B8-8FF3-F6DBE1060232}">
      <dgm:prSet phldrT="[Texto]" custT="1"/>
      <dgm:spPr/>
      <dgm:t>
        <a:bodyPr/>
        <a:lstStyle/>
        <a:p>
          <a:r>
            <a:rPr lang="es-CL" sz="1400" i="0" dirty="0" smtClean="0">
              <a:latin typeface="Century Gothic" panose="020B0502020202020204" pitchFamily="34" charset="0"/>
            </a:rPr>
            <a:t>Integración territorial</a:t>
          </a:r>
          <a:endParaRPr lang="es-CL" sz="1400" i="0" dirty="0">
            <a:latin typeface="Century Gothic" panose="020B0502020202020204" pitchFamily="34" charset="0"/>
          </a:endParaRPr>
        </a:p>
      </dgm:t>
    </dgm:pt>
    <dgm:pt modelId="{3D4FE689-094A-4B2B-AA86-105796229638}" type="parTrans" cxnId="{9EC12832-696D-40BF-A434-9A7492DC099F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418F3F0-FA1D-40E8-84E4-084509235E7D}" type="sibTrans" cxnId="{9EC12832-696D-40BF-A434-9A7492DC099F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A6137E2-43A9-4171-BA8A-A5FBB075B2B3}">
      <dgm:prSet phldrT="[Texto]" custT="1"/>
      <dgm:spPr/>
      <dgm:t>
        <a:bodyPr/>
        <a:lstStyle/>
        <a:p>
          <a:r>
            <a:rPr lang="es-CL" sz="1400" i="0" dirty="0" smtClean="0">
              <a:latin typeface="Century Gothic" panose="020B0502020202020204" pitchFamily="34" charset="0"/>
            </a:rPr>
            <a:t>Nodo de nivel latinoamericano </a:t>
          </a:r>
          <a:endParaRPr lang="es-CL" sz="1400" i="0" dirty="0">
            <a:latin typeface="Century Gothic" panose="020B0502020202020204" pitchFamily="34" charset="0"/>
          </a:endParaRPr>
        </a:p>
      </dgm:t>
    </dgm:pt>
    <dgm:pt modelId="{EC92D209-FF1D-4C1F-8B0C-A67123073E19}" type="parTrans" cxnId="{4012AB99-B675-4CC6-B2CD-B9D1098DB35D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7447588-D441-408F-8447-3D8DF474A970}" type="sibTrans" cxnId="{4012AB99-B675-4CC6-B2CD-B9D1098DB35D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D41F113-5BEA-4416-987D-8C0D33C607BF}">
      <dgm:prSet phldrT="[Texto]" custT="1"/>
      <dgm:spPr/>
      <dgm:t>
        <a:bodyPr/>
        <a:lstStyle/>
        <a:p>
          <a:r>
            <a:rPr lang="es-CL" sz="1400" i="0" dirty="0" smtClean="0">
              <a:latin typeface="Century Gothic" panose="020B0502020202020204" pitchFamily="34" charset="0"/>
            </a:rPr>
            <a:t>Plano internacional</a:t>
          </a:r>
          <a:endParaRPr lang="es-CL" sz="1400" i="0" dirty="0">
            <a:latin typeface="Century Gothic" panose="020B0502020202020204" pitchFamily="34" charset="0"/>
          </a:endParaRPr>
        </a:p>
      </dgm:t>
    </dgm:pt>
    <dgm:pt modelId="{224E3E8C-1047-404B-92A4-66AF9B3D9302}" type="parTrans" cxnId="{E1F14BBC-5E44-445B-91BE-37975209B81F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ECF1012-7534-4E1E-B4B1-1279D4801928}" type="sibTrans" cxnId="{E1F14BBC-5E44-445B-91BE-37975209B81F}">
      <dgm:prSet/>
      <dgm:spPr/>
      <dgm:t>
        <a:bodyPr/>
        <a:lstStyle/>
        <a:p>
          <a:endParaRPr lang="es-CL" sz="1400" i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779B4C4-8BAD-4BD7-A5F2-41316961163A}" type="pres">
      <dgm:prSet presAssocID="{FD5D9015-E923-4F15-913B-9C39009C06BE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20B1D640-7FED-41B1-8C71-7448F93C538F}" type="pres">
      <dgm:prSet presAssocID="{3A933571-1923-4327-8A38-85ED73B38EB5}" presName="noChildren" presStyleCnt="0"/>
      <dgm:spPr/>
      <dgm:t>
        <a:bodyPr/>
        <a:lstStyle/>
        <a:p>
          <a:endParaRPr lang="es-ES"/>
        </a:p>
      </dgm:t>
    </dgm:pt>
    <dgm:pt modelId="{85BB89A3-9EAF-425A-9B6A-E5604879A697}" type="pres">
      <dgm:prSet presAssocID="{3A933571-1923-4327-8A38-85ED73B38EB5}" presName="gap" presStyleCnt="0"/>
      <dgm:spPr/>
      <dgm:t>
        <a:bodyPr/>
        <a:lstStyle/>
        <a:p>
          <a:endParaRPr lang="es-ES"/>
        </a:p>
      </dgm:t>
    </dgm:pt>
    <dgm:pt modelId="{A67ACB0C-1AE7-4168-8541-DBFB4DF84F00}" type="pres">
      <dgm:prSet presAssocID="{3A933571-1923-4327-8A38-85ED73B38EB5}" presName="medCircle2" presStyleLbl="vennNode1" presStyleIdx="0" presStyleCnt="5"/>
      <dgm:spPr/>
      <dgm:t>
        <a:bodyPr/>
        <a:lstStyle/>
        <a:p>
          <a:endParaRPr lang="es-ES"/>
        </a:p>
      </dgm:t>
    </dgm:pt>
    <dgm:pt modelId="{75BE6989-0D0E-442C-9AD4-0BDD6B2A5688}" type="pres">
      <dgm:prSet presAssocID="{3A933571-1923-4327-8A38-85ED73B38EB5}" presName="txLvlOnly1" presStyleLbl="revTx" presStyleIdx="0" presStyleCnt="5"/>
      <dgm:spPr/>
      <dgm:t>
        <a:bodyPr/>
        <a:lstStyle/>
        <a:p>
          <a:endParaRPr lang="es-ES"/>
        </a:p>
      </dgm:t>
    </dgm:pt>
    <dgm:pt modelId="{F249282C-A708-4CAD-8A5B-CDDC3DEA47F4}" type="pres">
      <dgm:prSet presAssocID="{1535E01C-6D03-48B6-A8E2-57A0C33ABF49}" presName="noChildren" presStyleCnt="0"/>
      <dgm:spPr/>
      <dgm:t>
        <a:bodyPr/>
        <a:lstStyle/>
        <a:p>
          <a:endParaRPr lang="es-ES"/>
        </a:p>
      </dgm:t>
    </dgm:pt>
    <dgm:pt modelId="{E9FD0B46-ED57-416F-BECC-FC7BA0C86FFE}" type="pres">
      <dgm:prSet presAssocID="{1535E01C-6D03-48B6-A8E2-57A0C33ABF49}" presName="gap" presStyleCnt="0"/>
      <dgm:spPr/>
      <dgm:t>
        <a:bodyPr/>
        <a:lstStyle/>
        <a:p>
          <a:endParaRPr lang="es-ES"/>
        </a:p>
      </dgm:t>
    </dgm:pt>
    <dgm:pt modelId="{02C81033-F557-4027-BD17-F8DFC834D5B4}" type="pres">
      <dgm:prSet presAssocID="{1535E01C-6D03-48B6-A8E2-57A0C33ABF49}" presName="medCircle2" presStyleLbl="vennNode1" presStyleIdx="1" presStyleCnt="5" custLinFactNeighborX="7463" custLinFactNeighborY="3326"/>
      <dgm:spPr/>
      <dgm:t>
        <a:bodyPr/>
        <a:lstStyle/>
        <a:p>
          <a:endParaRPr lang="es-ES"/>
        </a:p>
      </dgm:t>
    </dgm:pt>
    <dgm:pt modelId="{1FD90260-0730-4B47-A832-859BF6948661}" type="pres">
      <dgm:prSet presAssocID="{1535E01C-6D03-48B6-A8E2-57A0C33ABF49}" presName="txLvlOnly1" presStyleLbl="revTx" presStyleIdx="1" presStyleCnt="5"/>
      <dgm:spPr/>
      <dgm:t>
        <a:bodyPr/>
        <a:lstStyle/>
        <a:p>
          <a:endParaRPr lang="es-ES"/>
        </a:p>
      </dgm:t>
    </dgm:pt>
    <dgm:pt modelId="{D40FB458-D70E-4B3A-BAF8-1B8271B14E13}" type="pres">
      <dgm:prSet presAssocID="{225961D4-B747-43B8-8FF3-F6DBE1060232}" presName="noChildren" presStyleCnt="0"/>
      <dgm:spPr/>
      <dgm:t>
        <a:bodyPr/>
        <a:lstStyle/>
        <a:p>
          <a:endParaRPr lang="es-ES"/>
        </a:p>
      </dgm:t>
    </dgm:pt>
    <dgm:pt modelId="{AF3FE998-54EB-4C7B-AC09-41D13924B18D}" type="pres">
      <dgm:prSet presAssocID="{225961D4-B747-43B8-8FF3-F6DBE1060232}" presName="gap" presStyleCnt="0"/>
      <dgm:spPr/>
      <dgm:t>
        <a:bodyPr/>
        <a:lstStyle/>
        <a:p>
          <a:endParaRPr lang="es-ES"/>
        </a:p>
      </dgm:t>
    </dgm:pt>
    <dgm:pt modelId="{03B41A5F-E981-4549-84CC-E83E35676A93}" type="pres">
      <dgm:prSet presAssocID="{225961D4-B747-43B8-8FF3-F6DBE1060232}" presName="medCircle2" presStyleLbl="vennNode1" presStyleIdx="2" presStyleCnt="5"/>
      <dgm:spPr/>
      <dgm:t>
        <a:bodyPr/>
        <a:lstStyle/>
        <a:p>
          <a:endParaRPr lang="es-ES"/>
        </a:p>
      </dgm:t>
    </dgm:pt>
    <dgm:pt modelId="{DD9542A6-4034-48B3-B059-B5C677BFBAE2}" type="pres">
      <dgm:prSet presAssocID="{225961D4-B747-43B8-8FF3-F6DBE1060232}" presName="txLvlOnly1" presStyleLbl="revTx" presStyleIdx="2" presStyleCnt="5"/>
      <dgm:spPr/>
      <dgm:t>
        <a:bodyPr/>
        <a:lstStyle/>
        <a:p>
          <a:endParaRPr lang="es-ES"/>
        </a:p>
      </dgm:t>
    </dgm:pt>
    <dgm:pt modelId="{DA4AEC3E-AEC2-4CAC-AFAA-7D126D903D31}" type="pres">
      <dgm:prSet presAssocID="{BA6137E2-43A9-4171-BA8A-A5FBB075B2B3}" presName="noChildren" presStyleCnt="0"/>
      <dgm:spPr/>
      <dgm:t>
        <a:bodyPr/>
        <a:lstStyle/>
        <a:p>
          <a:endParaRPr lang="es-ES"/>
        </a:p>
      </dgm:t>
    </dgm:pt>
    <dgm:pt modelId="{71A30FF3-FD63-4310-A260-74D922D227E7}" type="pres">
      <dgm:prSet presAssocID="{BA6137E2-43A9-4171-BA8A-A5FBB075B2B3}" presName="gap" presStyleCnt="0"/>
      <dgm:spPr/>
      <dgm:t>
        <a:bodyPr/>
        <a:lstStyle/>
        <a:p>
          <a:endParaRPr lang="es-ES"/>
        </a:p>
      </dgm:t>
    </dgm:pt>
    <dgm:pt modelId="{D83BBF16-421B-4D3E-961B-61E4FFA039A0}" type="pres">
      <dgm:prSet presAssocID="{BA6137E2-43A9-4171-BA8A-A5FBB075B2B3}" presName="medCircle2" presStyleLbl="vennNode1" presStyleIdx="3" presStyleCnt="5"/>
      <dgm:spPr/>
      <dgm:t>
        <a:bodyPr/>
        <a:lstStyle/>
        <a:p>
          <a:endParaRPr lang="es-ES"/>
        </a:p>
      </dgm:t>
    </dgm:pt>
    <dgm:pt modelId="{8495AFE7-0C10-4BB8-83C5-F3E9C2E4F9E0}" type="pres">
      <dgm:prSet presAssocID="{BA6137E2-43A9-4171-BA8A-A5FBB075B2B3}" presName="txLvlOnly1" presStyleLbl="revTx" presStyleIdx="3" presStyleCnt="5"/>
      <dgm:spPr/>
      <dgm:t>
        <a:bodyPr/>
        <a:lstStyle/>
        <a:p>
          <a:endParaRPr lang="es-ES"/>
        </a:p>
      </dgm:t>
    </dgm:pt>
    <dgm:pt modelId="{DBDA3756-C005-438C-8110-D812EB70BA04}" type="pres">
      <dgm:prSet presAssocID="{DD41F113-5BEA-4416-987D-8C0D33C607BF}" presName="noChildren" presStyleCnt="0"/>
      <dgm:spPr/>
      <dgm:t>
        <a:bodyPr/>
        <a:lstStyle/>
        <a:p>
          <a:endParaRPr lang="es-ES"/>
        </a:p>
      </dgm:t>
    </dgm:pt>
    <dgm:pt modelId="{97C9025B-C149-461A-A975-DACB5A776CC5}" type="pres">
      <dgm:prSet presAssocID="{DD41F113-5BEA-4416-987D-8C0D33C607BF}" presName="gap" presStyleCnt="0"/>
      <dgm:spPr/>
      <dgm:t>
        <a:bodyPr/>
        <a:lstStyle/>
        <a:p>
          <a:endParaRPr lang="es-ES"/>
        </a:p>
      </dgm:t>
    </dgm:pt>
    <dgm:pt modelId="{70DD615E-4126-4899-B681-D174371AC32F}" type="pres">
      <dgm:prSet presAssocID="{DD41F113-5BEA-4416-987D-8C0D33C607BF}" presName="medCircle2" presStyleLbl="vennNode1" presStyleIdx="4" presStyleCnt="5"/>
      <dgm:spPr/>
      <dgm:t>
        <a:bodyPr/>
        <a:lstStyle/>
        <a:p>
          <a:endParaRPr lang="es-ES"/>
        </a:p>
      </dgm:t>
    </dgm:pt>
    <dgm:pt modelId="{4C6FD343-7E78-473D-B414-EC62C0FA9E4C}" type="pres">
      <dgm:prSet presAssocID="{DD41F113-5BEA-4416-987D-8C0D33C607BF}" presName="txLvlOnly1" presStyleLbl="revTx" presStyleIdx="4" presStyleCnt="5"/>
      <dgm:spPr/>
      <dgm:t>
        <a:bodyPr/>
        <a:lstStyle/>
        <a:p>
          <a:endParaRPr lang="es-ES"/>
        </a:p>
      </dgm:t>
    </dgm:pt>
  </dgm:ptLst>
  <dgm:cxnLst>
    <dgm:cxn modelId="{EE0B21A8-B341-4111-A818-B76B47AD240C}" type="presOf" srcId="{225961D4-B747-43B8-8FF3-F6DBE1060232}" destId="{DD9542A6-4034-48B3-B059-B5C677BFBAE2}" srcOrd="0" destOrd="0" presId="urn:microsoft.com/office/officeart/2008/layout/VerticalCircleList"/>
    <dgm:cxn modelId="{0572AA93-8589-43CA-92DA-1828A768E5E2}" type="presOf" srcId="{1535E01C-6D03-48B6-A8E2-57A0C33ABF49}" destId="{1FD90260-0730-4B47-A832-859BF6948661}" srcOrd="0" destOrd="0" presId="urn:microsoft.com/office/officeart/2008/layout/VerticalCircleList"/>
    <dgm:cxn modelId="{946F6537-4C54-49B5-9878-E9942DF1B57F}" type="presOf" srcId="{DD41F113-5BEA-4416-987D-8C0D33C607BF}" destId="{4C6FD343-7E78-473D-B414-EC62C0FA9E4C}" srcOrd="0" destOrd="0" presId="urn:microsoft.com/office/officeart/2008/layout/VerticalCircleList"/>
    <dgm:cxn modelId="{4012AB99-B675-4CC6-B2CD-B9D1098DB35D}" srcId="{FD5D9015-E923-4F15-913B-9C39009C06BE}" destId="{BA6137E2-43A9-4171-BA8A-A5FBB075B2B3}" srcOrd="3" destOrd="0" parTransId="{EC92D209-FF1D-4C1F-8B0C-A67123073E19}" sibTransId="{77447588-D441-408F-8447-3D8DF474A970}"/>
    <dgm:cxn modelId="{F4B1D184-9F78-4FC7-9605-70C52A3F9A57}" type="presOf" srcId="{FD5D9015-E923-4F15-913B-9C39009C06BE}" destId="{2779B4C4-8BAD-4BD7-A5F2-41316961163A}" srcOrd="0" destOrd="0" presId="urn:microsoft.com/office/officeart/2008/layout/VerticalCircleList"/>
    <dgm:cxn modelId="{E1F14BBC-5E44-445B-91BE-37975209B81F}" srcId="{FD5D9015-E923-4F15-913B-9C39009C06BE}" destId="{DD41F113-5BEA-4416-987D-8C0D33C607BF}" srcOrd="4" destOrd="0" parTransId="{224E3E8C-1047-404B-92A4-66AF9B3D9302}" sibTransId="{1ECF1012-7534-4E1E-B4B1-1279D4801928}"/>
    <dgm:cxn modelId="{E68137D7-9E5C-4718-B802-4F37B2720C70}" type="presOf" srcId="{3A933571-1923-4327-8A38-85ED73B38EB5}" destId="{75BE6989-0D0E-442C-9AD4-0BDD6B2A5688}" srcOrd="0" destOrd="0" presId="urn:microsoft.com/office/officeart/2008/layout/VerticalCircleList"/>
    <dgm:cxn modelId="{1D34DF71-966D-4FFA-B22E-F2EA37C0AF2B}" srcId="{FD5D9015-E923-4F15-913B-9C39009C06BE}" destId="{1535E01C-6D03-48B6-A8E2-57A0C33ABF49}" srcOrd="1" destOrd="0" parTransId="{C2E88E6C-9FE6-4C3A-92ED-956781AF2E58}" sibTransId="{776A6DCF-72E6-403F-B9C3-EBE23E59110D}"/>
    <dgm:cxn modelId="{4FFF4C38-8669-4496-AA0F-734853B9BEBB}" type="presOf" srcId="{BA6137E2-43A9-4171-BA8A-A5FBB075B2B3}" destId="{8495AFE7-0C10-4BB8-83C5-F3E9C2E4F9E0}" srcOrd="0" destOrd="0" presId="urn:microsoft.com/office/officeart/2008/layout/VerticalCircleList"/>
    <dgm:cxn modelId="{7D9756AE-D692-48C2-9333-C17E4CB46D33}" srcId="{FD5D9015-E923-4F15-913B-9C39009C06BE}" destId="{3A933571-1923-4327-8A38-85ED73B38EB5}" srcOrd="0" destOrd="0" parTransId="{0BDA38B3-5AA9-4ABA-B9E4-C7A3F5051925}" sibTransId="{C719770F-76BA-4E4F-A369-A1CEDCEA853C}"/>
    <dgm:cxn modelId="{9EC12832-696D-40BF-A434-9A7492DC099F}" srcId="{FD5D9015-E923-4F15-913B-9C39009C06BE}" destId="{225961D4-B747-43B8-8FF3-F6DBE1060232}" srcOrd="2" destOrd="0" parTransId="{3D4FE689-094A-4B2B-AA86-105796229638}" sibTransId="{3418F3F0-FA1D-40E8-84E4-084509235E7D}"/>
    <dgm:cxn modelId="{00E56C0D-121D-4B84-BC14-882494117741}" type="presParOf" srcId="{2779B4C4-8BAD-4BD7-A5F2-41316961163A}" destId="{20B1D640-7FED-41B1-8C71-7448F93C538F}" srcOrd="0" destOrd="0" presId="urn:microsoft.com/office/officeart/2008/layout/VerticalCircleList"/>
    <dgm:cxn modelId="{D27A369E-4F92-4BAA-B7E8-BCBB2FC41556}" type="presParOf" srcId="{20B1D640-7FED-41B1-8C71-7448F93C538F}" destId="{85BB89A3-9EAF-425A-9B6A-E5604879A697}" srcOrd="0" destOrd="0" presId="urn:microsoft.com/office/officeart/2008/layout/VerticalCircleList"/>
    <dgm:cxn modelId="{6ABB0C48-514C-4FC5-9038-64DD9B975A89}" type="presParOf" srcId="{20B1D640-7FED-41B1-8C71-7448F93C538F}" destId="{A67ACB0C-1AE7-4168-8541-DBFB4DF84F00}" srcOrd="1" destOrd="0" presId="urn:microsoft.com/office/officeart/2008/layout/VerticalCircleList"/>
    <dgm:cxn modelId="{F0F12771-D95C-4016-97CB-48F7E0E900E0}" type="presParOf" srcId="{20B1D640-7FED-41B1-8C71-7448F93C538F}" destId="{75BE6989-0D0E-442C-9AD4-0BDD6B2A5688}" srcOrd="2" destOrd="0" presId="urn:microsoft.com/office/officeart/2008/layout/VerticalCircleList"/>
    <dgm:cxn modelId="{F56E0079-22DC-408E-9FF7-E29829C610B7}" type="presParOf" srcId="{2779B4C4-8BAD-4BD7-A5F2-41316961163A}" destId="{F249282C-A708-4CAD-8A5B-CDDC3DEA47F4}" srcOrd="1" destOrd="0" presId="urn:microsoft.com/office/officeart/2008/layout/VerticalCircleList"/>
    <dgm:cxn modelId="{7A716E65-2FFC-4FE5-BBB0-9612638225AA}" type="presParOf" srcId="{F249282C-A708-4CAD-8A5B-CDDC3DEA47F4}" destId="{E9FD0B46-ED57-416F-BECC-FC7BA0C86FFE}" srcOrd="0" destOrd="0" presId="urn:microsoft.com/office/officeart/2008/layout/VerticalCircleList"/>
    <dgm:cxn modelId="{8EE4D1C8-2067-4A3A-8497-D648503640FB}" type="presParOf" srcId="{F249282C-A708-4CAD-8A5B-CDDC3DEA47F4}" destId="{02C81033-F557-4027-BD17-F8DFC834D5B4}" srcOrd="1" destOrd="0" presId="urn:microsoft.com/office/officeart/2008/layout/VerticalCircleList"/>
    <dgm:cxn modelId="{6FA3BD56-7720-48B2-A54C-116C3A25A430}" type="presParOf" srcId="{F249282C-A708-4CAD-8A5B-CDDC3DEA47F4}" destId="{1FD90260-0730-4B47-A832-859BF6948661}" srcOrd="2" destOrd="0" presId="urn:microsoft.com/office/officeart/2008/layout/VerticalCircleList"/>
    <dgm:cxn modelId="{4F0A7588-7BA3-4CA1-AA1E-271346DB362D}" type="presParOf" srcId="{2779B4C4-8BAD-4BD7-A5F2-41316961163A}" destId="{D40FB458-D70E-4B3A-BAF8-1B8271B14E13}" srcOrd="2" destOrd="0" presId="urn:microsoft.com/office/officeart/2008/layout/VerticalCircleList"/>
    <dgm:cxn modelId="{94AD86ED-9456-4955-B89D-AC7342D281C1}" type="presParOf" srcId="{D40FB458-D70E-4B3A-BAF8-1B8271B14E13}" destId="{AF3FE998-54EB-4C7B-AC09-41D13924B18D}" srcOrd="0" destOrd="0" presId="urn:microsoft.com/office/officeart/2008/layout/VerticalCircleList"/>
    <dgm:cxn modelId="{767AD3C0-74E0-4771-8054-FDD8EA88C051}" type="presParOf" srcId="{D40FB458-D70E-4B3A-BAF8-1B8271B14E13}" destId="{03B41A5F-E981-4549-84CC-E83E35676A93}" srcOrd="1" destOrd="0" presId="urn:microsoft.com/office/officeart/2008/layout/VerticalCircleList"/>
    <dgm:cxn modelId="{D8E65556-3215-4752-B50B-3BA1E7C5E06E}" type="presParOf" srcId="{D40FB458-D70E-4B3A-BAF8-1B8271B14E13}" destId="{DD9542A6-4034-48B3-B059-B5C677BFBAE2}" srcOrd="2" destOrd="0" presId="urn:microsoft.com/office/officeart/2008/layout/VerticalCircleList"/>
    <dgm:cxn modelId="{6197A2A3-57CD-4C90-817A-DA372A94AE21}" type="presParOf" srcId="{2779B4C4-8BAD-4BD7-A5F2-41316961163A}" destId="{DA4AEC3E-AEC2-4CAC-AFAA-7D126D903D31}" srcOrd="3" destOrd="0" presId="urn:microsoft.com/office/officeart/2008/layout/VerticalCircleList"/>
    <dgm:cxn modelId="{4594DB88-D329-4A82-BEE9-DBB5204CED3C}" type="presParOf" srcId="{DA4AEC3E-AEC2-4CAC-AFAA-7D126D903D31}" destId="{71A30FF3-FD63-4310-A260-74D922D227E7}" srcOrd="0" destOrd="0" presId="urn:microsoft.com/office/officeart/2008/layout/VerticalCircleList"/>
    <dgm:cxn modelId="{2D41EBFD-D7A3-424A-A459-BAAE7CF071E5}" type="presParOf" srcId="{DA4AEC3E-AEC2-4CAC-AFAA-7D126D903D31}" destId="{D83BBF16-421B-4D3E-961B-61E4FFA039A0}" srcOrd="1" destOrd="0" presId="urn:microsoft.com/office/officeart/2008/layout/VerticalCircleList"/>
    <dgm:cxn modelId="{2ECB6884-3F1B-404B-9B43-57E5A781E431}" type="presParOf" srcId="{DA4AEC3E-AEC2-4CAC-AFAA-7D126D903D31}" destId="{8495AFE7-0C10-4BB8-83C5-F3E9C2E4F9E0}" srcOrd="2" destOrd="0" presId="urn:microsoft.com/office/officeart/2008/layout/VerticalCircleList"/>
    <dgm:cxn modelId="{1B874CBD-EF13-4A4B-A8ED-C2D1E7F95FC3}" type="presParOf" srcId="{2779B4C4-8BAD-4BD7-A5F2-41316961163A}" destId="{DBDA3756-C005-438C-8110-D812EB70BA04}" srcOrd="4" destOrd="0" presId="urn:microsoft.com/office/officeart/2008/layout/VerticalCircleList"/>
    <dgm:cxn modelId="{3698DB1C-D043-4FA5-8027-90C9F3E54924}" type="presParOf" srcId="{DBDA3756-C005-438C-8110-D812EB70BA04}" destId="{97C9025B-C149-461A-A975-DACB5A776CC5}" srcOrd="0" destOrd="0" presId="urn:microsoft.com/office/officeart/2008/layout/VerticalCircleList"/>
    <dgm:cxn modelId="{3418A47A-85B1-4448-AC2F-3A61BE8B6FB2}" type="presParOf" srcId="{DBDA3756-C005-438C-8110-D812EB70BA04}" destId="{70DD615E-4126-4899-B681-D174371AC32F}" srcOrd="1" destOrd="0" presId="urn:microsoft.com/office/officeart/2008/layout/VerticalCircleList"/>
    <dgm:cxn modelId="{AC722677-24EB-45D1-A45F-2E3BD655A62D}" type="presParOf" srcId="{DBDA3756-C005-438C-8110-D812EB70BA04}" destId="{4C6FD343-7E78-473D-B414-EC62C0FA9E4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624E15-7B1B-4670-B922-811657F664D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00D4B9-CE38-433E-A06C-A8BB1C842257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Plan de Acción</a:t>
          </a:r>
        </a:p>
        <a:p>
          <a:pPr algn="ctr"/>
          <a:r>
            <a:rPr lang="es-ES" sz="12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Infraestructura</a:t>
          </a:r>
        </a:p>
        <a:p>
          <a:pPr algn="ctr"/>
          <a:r>
            <a:rPr lang="es-ES" sz="12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 Sociodemográfico</a:t>
          </a:r>
        </a:p>
        <a:p>
          <a:pPr algn="ctr"/>
          <a:r>
            <a:rPr lang="es-ES" sz="12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Movilidad y Transporte</a:t>
          </a:r>
        </a:p>
        <a:p>
          <a:pPr algn="ctr"/>
          <a:r>
            <a:rPr lang="es-ES" sz="12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Medioambiente</a:t>
          </a:r>
        </a:p>
        <a:p>
          <a:pPr algn="ctr"/>
          <a:r>
            <a:rPr lang="es-ES" sz="12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Normativo institucional </a:t>
          </a:r>
          <a:endParaRPr lang="es-ES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6258268-B9B7-4DBE-B4A7-018D888AE5D9}" type="parTrans" cxnId="{CBCD275F-D952-44F6-B67F-D6F0C73AA64F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90A30FB-0DB6-45F3-B106-47AAB07CEE79}" type="sibTrans" cxnId="{CBCD275F-D952-44F6-B67F-D6F0C73AA64F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4B4611B-5749-4D84-B204-7971FF11A6EA}" type="pres">
      <dgm:prSet presAssocID="{0C624E15-7B1B-4670-B922-811657F664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F1E4E6-B21A-4A4C-8E9F-E8758B37698A}" type="pres">
      <dgm:prSet presAssocID="{CF00D4B9-CE38-433E-A06C-A8BB1C842257}" presName="circ1TxSh" presStyleLbl="vennNode1" presStyleIdx="0" presStyleCnt="1" custLinFactNeighborX="-5134" custLinFactNeighborY="7549"/>
      <dgm:spPr/>
      <dgm:t>
        <a:bodyPr/>
        <a:lstStyle/>
        <a:p>
          <a:endParaRPr lang="es-ES"/>
        </a:p>
      </dgm:t>
    </dgm:pt>
  </dgm:ptLst>
  <dgm:cxnLst>
    <dgm:cxn modelId="{C8E048E2-D9A4-4A2E-B89A-30BAEC7BFBE8}" type="presOf" srcId="{0C624E15-7B1B-4670-B922-811657F664D3}" destId="{B4B4611B-5749-4D84-B204-7971FF11A6EA}" srcOrd="0" destOrd="0" presId="urn:microsoft.com/office/officeart/2005/8/layout/venn1"/>
    <dgm:cxn modelId="{CBCD275F-D952-44F6-B67F-D6F0C73AA64F}" srcId="{0C624E15-7B1B-4670-B922-811657F664D3}" destId="{CF00D4B9-CE38-433E-A06C-A8BB1C842257}" srcOrd="0" destOrd="0" parTransId="{36258268-B9B7-4DBE-B4A7-018D888AE5D9}" sibTransId="{190A30FB-0DB6-45F3-B106-47AAB07CEE79}"/>
    <dgm:cxn modelId="{3972A5EB-0485-4B6B-9A01-C7E948AABB62}" type="presOf" srcId="{CF00D4B9-CE38-433E-A06C-A8BB1C842257}" destId="{FEF1E4E6-B21A-4A4C-8E9F-E8758B37698A}" srcOrd="0" destOrd="0" presId="urn:microsoft.com/office/officeart/2005/8/layout/venn1"/>
    <dgm:cxn modelId="{7E55D8EB-E0CD-43CB-AA33-D9324A2293F1}" type="presParOf" srcId="{B4B4611B-5749-4D84-B204-7971FF11A6EA}" destId="{FEF1E4E6-B21A-4A4C-8E9F-E8758B3769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CC4BCC-810C-4770-9895-1A322E991A45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1" csCatId="accent2" phldr="1"/>
      <dgm:spPr/>
    </dgm:pt>
    <dgm:pt modelId="{B1968E7D-75B8-4057-933A-C69837E04C08}">
      <dgm:prSet phldrT="[Texto]" custT="1"/>
      <dgm:spPr/>
      <dgm:t>
        <a:bodyPr/>
        <a:lstStyle/>
        <a:p>
          <a:r>
            <a:rPr lang="es-ES" sz="800" b="1" dirty="0" smtClean="0">
              <a:latin typeface="Century Gothic" panose="020B0502020202020204" pitchFamily="34" charset="0"/>
            </a:rPr>
            <a:t>Objetivos</a:t>
          </a:r>
          <a:endParaRPr lang="es-ES" sz="800" b="1" dirty="0">
            <a:latin typeface="Century Gothic" panose="020B0502020202020204" pitchFamily="34" charset="0"/>
          </a:endParaRPr>
        </a:p>
      </dgm:t>
    </dgm:pt>
    <dgm:pt modelId="{847CD7E1-BA30-4928-90E7-60895915D686}" type="parTrans" cxnId="{3E17F566-BDA3-4101-864B-31A13D33A1B6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2576D9F4-81AF-48B9-AE6E-D561AC4EC17B}" type="sibTrans" cxnId="{3E17F566-BDA3-4101-864B-31A13D33A1B6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6BCF673F-F337-474D-87C9-46EF90AC9AB7}">
      <dgm:prSet phldrT="[Texto]" custT="1"/>
      <dgm:spPr/>
      <dgm:t>
        <a:bodyPr/>
        <a:lstStyle/>
        <a:p>
          <a:r>
            <a:rPr lang="es-ES" sz="800" b="1" dirty="0" smtClean="0">
              <a:latin typeface="Century Gothic" panose="020B0502020202020204" pitchFamily="34" charset="0"/>
            </a:rPr>
            <a:t>Acciones (políticas, planes, programas)</a:t>
          </a:r>
          <a:endParaRPr lang="es-ES" sz="800" b="1" dirty="0">
            <a:latin typeface="Century Gothic" panose="020B0502020202020204" pitchFamily="34" charset="0"/>
          </a:endParaRPr>
        </a:p>
      </dgm:t>
    </dgm:pt>
    <dgm:pt modelId="{DEB39D0F-5D21-4336-BC79-1F1EAC1720DC}" type="parTrans" cxnId="{0BCD503A-02A2-40C9-B3C3-BF8A889592FC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E8287D50-98CE-46AE-B169-6F96425DABF0}" type="sibTrans" cxnId="{0BCD503A-02A2-40C9-B3C3-BF8A889592FC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7AD3EFD1-2615-4B4F-831F-5C095E2F4EF7}">
      <dgm:prSet phldrT="[Texto]" custT="1"/>
      <dgm:spPr/>
      <dgm:t>
        <a:bodyPr/>
        <a:lstStyle/>
        <a:p>
          <a:r>
            <a:rPr lang="es-ES" sz="800" b="1" dirty="0" smtClean="0">
              <a:latin typeface="Century Gothic" panose="020B0502020202020204" pitchFamily="34" charset="0"/>
            </a:rPr>
            <a:t>Naturaleza (técnica, política, administrativa)</a:t>
          </a:r>
          <a:endParaRPr lang="es-ES" sz="800" b="1" dirty="0">
            <a:latin typeface="Century Gothic" panose="020B0502020202020204" pitchFamily="34" charset="0"/>
          </a:endParaRPr>
        </a:p>
      </dgm:t>
    </dgm:pt>
    <dgm:pt modelId="{D5645CF7-7B90-431A-81E5-97337968BA2E}" type="parTrans" cxnId="{37B367A2-4A19-4A57-8249-DCBD8D76C072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DAEA17DC-4CB0-4C19-9667-7763138E0C8D}" type="sibTrans" cxnId="{37B367A2-4A19-4A57-8249-DCBD8D76C072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D5422E4A-C347-467F-9828-708ED9D90119}">
      <dgm:prSet phldrT="[Texto]" custT="1"/>
      <dgm:spPr/>
      <dgm:t>
        <a:bodyPr/>
        <a:lstStyle/>
        <a:p>
          <a:r>
            <a:rPr lang="es-ES" sz="800" b="1" dirty="0" smtClean="0">
              <a:latin typeface="Century Gothic" panose="020B0502020202020204" pitchFamily="34" charset="0"/>
            </a:rPr>
            <a:t>Institución Responsable (gobernabilidad, planificación gestión)</a:t>
          </a:r>
          <a:endParaRPr lang="es-ES" sz="800" b="1" dirty="0">
            <a:latin typeface="Century Gothic" panose="020B0502020202020204" pitchFamily="34" charset="0"/>
          </a:endParaRPr>
        </a:p>
      </dgm:t>
    </dgm:pt>
    <dgm:pt modelId="{7BE83F2D-444D-4D05-B0B7-EE24B7540A41}" type="parTrans" cxnId="{F7F4E84B-950A-4828-81BC-5CD5E035DF8D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5A2A8271-F746-4E15-8BB5-4CD5278BCBA2}" type="sibTrans" cxnId="{F7F4E84B-950A-4828-81BC-5CD5E035DF8D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FA0E396B-F6BB-4FCC-B1F8-F19D4DAA6381}">
      <dgm:prSet phldrT="[Texto]" custT="1"/>
      <dgm:spPr/>
      <dgm:t>
        <a:bodyPr/>
        <a:lstStyle/>
        <a:p>
          <a:r>
            <a:rPr lang="es-ES" sz="800" b="1" dirty="0" smtClean="0">
              <a:latin typeface="Century Gothic" panose="020B0502020202020204" pitchFamily="34" charset="0"/>
            </a:rPr>
            <a:t>Plazo (largo, mediano, corto, urgencia)</a:t>
          </a:r>
          <a:endParaRPr lang="es-ES" sz="800" b="1" dirty="0">
            <a:latin typeface="Century Gothic" panose="020B0502020202020204" pitchFamily="34" charset="0"/>
          </a:endParaRPr>
        </a:p>
      </dgm:t>
    </dgm:pt>
    <dgm:pt modelId="{0D82FAAE-EE2E-4927-84A3-90AF063AFE50}" type="parTrans" cxnId="{22E70DD4-B0F1-4B0A-BBA8-366F6A466A50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4654C749-80C1-4741-A233-D1AF92E0CA0D}" type="sibTrans" cxnId="{22E70DD4-B0F1-4B0A-BBA8-366F6A466A50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1A0F2231-82C2-47BC-89D7-86B2AE31D9DF}">
      <dgm:prSet phldrT="[Texto]" custT="1"/>
      <dgm:spPr/>
      <dgm:t>
        <a:bodyPr/>
        <a:lstStyle/>
        <a:p>
          <a:r>
            <a:rPr lang="es-ES" sz="800" b="1" dirty="0" smtClean="0">
              <a:latin typeface="Century Gothic" panose="020B0502020202020204" pitchFamily="34" charset="0"/>
            </a:rPr>
            <a:t>Indicadores</a:t>
          </a:r>
          <a:endParaRPr lang="es-ES" sz="800" b="1" dirty="0">
            <a:latin typeface="Century Gothic" panose="020B0502020202020204" pitchFamily="34" charset="0"/>
          </a:endParaRPr>
        </a:p>
      </dgm:t>
    </dgm:pt>
    <dgm:pt modelId="{2A0B82C3-C7BC-4345-B436-EC5A6F5305EF}" type="parTrans" cxnId="{19E483A6-AD7F-4470-B8A3-2164EC888595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97C525E9-05DA-4CC0-ACB0-5EE2D5F54E21}" type="sibTrans" cxnId="{19E483A6-AD7F-4470-B8A3-2164EC888595}">
      <dgm:prSet/>
      <dgm:spPr/>
      <dgm:t>
        <a:bodyPr/>
        <a:lstStyle/>
        <a:p>
          <a:endParaRPr lang="es-ES" sz="900" b="1">
            <a:latin typeface="Century Gothic" panose="020B0502020202020204" pitchFamily="34" charset="0"/>
          </a:endParaRPr>
        </a:p>
      </dgm:t>
    </dgm:pt>
    <dgm:pt modelId="{17BE8BC3-849D-49E6-B7E2-87210478DE3A}" type="pres">
      <dgm:prSet presAssocID="{D0CC4BCC-810C-4770-9895-1A322E991A45}" presName="Name0" presStyleCnt="0">
        <dgm:presLayoutVars>
          <dgm:chMax val="7"/>
          <dgm:dir/>
          <dgm:animOne val="branch"/>
        </dgm:presLayoutVars>
      </dgm:prSet>
      <dgm:spPr/>
    </dgm:pt>
    <dgm:pt modelId="{276A7BCB-3DB6-4B11-A488-023B0DDE3BE5}" type="pres">
      <dgm:prSet presAssocID="{B1968E7D-75B8-4057-933A-C69837E04C08}" presName="parTx1" presStyleLbl="node1" presStyleIdx="0" presStyleCnt="6"/>
      <dgm:spPr/>
      <dgm:t>
        <a:bodyPr/>
        <a:lstStyle/>
        <a:p>
          <a:endParaRPr lang="es-ES"/>
        </a:p>
      </dgm:t>
    </dgm:pt>
    <dgm:pt modelId="{34861C3F-C044-47B0-95A4-61C6B0537295}" type="pres">
      <dgm:prSet presAssocID="{6BCF673F-F337-474D-87C9-46EF90AC9AB7}" presName="parTx2" presStyleLbl="node1" presStyleIdx="1" presStyleCnt="6"/>
      <dgm:spPr/>
      <dgm:t>
        <a:bodyPr/>
        <a:lstStyle/>
        <a:p>
          <a:endParaRPr lang="es-ES"/>
        </a:p>
      </dgm:t>
    </dgm:pt>
    <dgm:pt modelId="{211BF52B-EF1D-477E-A1D3-85ACAAC39EC5}" type="pres">
      <dgm:prSet presAssocID="{7AD3EFD1-2615-4B4F-831F-5C095E2F4EF7}" presName="parTx3" presStyleLbl="node1" presStyleIdx="2" presStyleCnt="6"/>
      <dgm:spPr/>
      <dgm:t>
        <a:bodyPr/>
        <a:lstStyle/>
        <a:p>
          <a:endParaRPr lang="es-ES"/>
        </a:p>
      </dgm:t>
    </dgm:pt>
    <dgm:pt modelId="{F9930A3E-4414-4CCD-9D74-98272F388B21}" type="pres">
      <dgm:prSet presAssocID="{D5422E4A-C347-467F-9828-708ED9D90119}" presName="parTx4" presStyleLbl="node1" presStyleIdx="3" presStyleCnt="6"/>
      <dgm:spPr/>
      <dgm:t>
        <a:bodyPr/>
        <a:lstStyle/>
        <a:p>
          <a:endParaRPr lang="es-ES"/>
        </a:p>
      </dgm:t>
    </dgm:pt>
    <dgm:pt modelId="{5A871171-06FB-4799-9A76-31F649E4AF98}" type="pres">
      <dgm:prSet presAssocID="{FA0E396B-F6BB-4FCC-B1F8-F19D4DAA6381}" presName="parTx5" presStyleLbl="node1" presStyleIdx="4" presStyleCnt="6"/>
      <dgm:spPr/>
      <dgm:t>
        <a:bodyPr/>
        <a:lstStyle/>
        <a:p>
          <a:endParaRPr lang="es-ES"/>
        </a:p>
      </dgm:t>
    </dgm:pt>
    <dgm:pt modelId="{6CA6716E-7BB1-4EFB-ABC6-D3202E384B6C}" type="pres">
      <dgm:prSet presAssocID="{1A0F2231-82C2-47BC-89D7-86B2AE31D9DF}" presName="parTx6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37B367A2-4A19-4A57-8249-DCBD8D76C072}" srcId="{D0CC4BCC-810C-4770-9895-1A322E991A45}" destId="{7AD3EFD1-2615-4B4F-831F-5C095E2F4EF7}" srcOrd="2" destOrd="0" parTransId="{D5645CF7-7B90-431A-81E5-97337968BA2E}" sibTransId="{DAEA17DC-4CB0-4C19-9667-7763138E0C8D}"/>
    <dgm:cxn modelId="{D126A033-AAAC-45A4-9BCB-0700E745AD30}" type="presOf" srcId="{FA0E396B-F6BB-4FCC-B1F8-F19D4DAA6381}" destId="{5A871171-06FB-4799-9A76-31F649E4AF98}" srcOrd="0" destOrd="0" presId="urn:microsoft.com/office/officeart/2009/3/layout/SubStepProcess"/>
    <dgm:cxn modelId="{C20F7F63-D834-4276-B5B7-B053B4016460}" type="presOf" srcId="{B1968E7D-75B8-4057-933A-C69837E04C08}" destId="{276A7BCB-3DB6-4B11-A488-023B0DDE3BE5}" srcOrd="0" destOrd="0" presId="urn:microsoft.com/office/officeart/2009/3/layout/SubStepProcess"/>
    <dgm:cxn modelId="{F7F4E84B-950A-4828-81BC-5CD5E035DF8D}" srcId="{D0CC4BCC-810C-4770-9895-1A322E991A45}" destId="{D5422E4A-C347-467F-9828-708ED9D90119}" srcOrd="3" destOrd="0" parTransId="{7BE83F2D-444D-4D05-B0B7-EE24B7540A41}" sibTransId="{5A2A8271-F746-4E15-8BB5-4CD5278BCBA2}"/>
    <dgm:cxn modelId="{FFDB6AE6-F603-4EF9-A586-91334564AFCF}" type="presOf" srcId="{D5422E4A-C347-467F-9828-708ED9D90119}" destId="{F9930A3E-4414-4CCD-9D74-98272F388B21}" srcOrd="0" destOrd="0" presId="urn:microsoft.com/office/officeart/2009/3/layout/SubStepProcess"/>
    <dgm:cxn modelId="{0BCD503A-02A2-40C9-B3C3-BF8A889592FC}" srcId="{D0CC4BCC-810C-4770-9895-1A322E991A45}" destId="{6BCF673F-F337-474D-87C9-46EF90AC9AB7}" srcOrd="1" destOrd="0" parTransId="{DEB39D0F-5D21-4336-BC79-1F1EAC1720DC}" sibTransId="{E8287D50-98CE-46AE-B169-6F96425DABF0}"/>
    <dgm:cxn modelId="{F7293557-19D8-448C-A89C-6B4364472A7B}" type="presOf" srcId="{7AD3EFD1-2615-4B4F-831F-5C095E2F4EF7}" destId="{211BF52B-EF1D-477E-A1D3-85ACAAC39EC5}" srcOrd="0" destOrd="0" presId="urn:microsoft.com/office/officeart/2009/3/layout/SubStepProcess"/>
    <dgm:cxn modelId="{22E70DD4-B0F1-4B0A-BBA8-366F6A466A50}" srcId="{D0CC4BCC-810C-4770-9895-1A322E991A45}" destId="{FA0E396B-F6BB-4FCC-B1F8-F19D4DAA6381}" srcOrd="4" destOrd="0" parTransId="{0D82FAAE-EE2E-4927-84A3-90AF063AFE50}" sibTransId="{4654C749-80C1-4741-A233-D1AF92E0CA0D}"/>
    <dgm:cxn modelId="{01D5D351-A80D-4D65-B4F9-C5CF7A972017}" type="presOf" srcId="{1A0F2231-82C2-47BC-89D7-86B2AE31D9DF}" destId="{6CA6716E-7BB1-4EFB-ABC6-D3202E384B6C}" srcOrd="0" destOrd="0" presId="urn:microsoft.com/office/officeart/2009/3/layout/SubStepProcess"/>
    <dgm:cxn modelId="{3571C7ED-FC92-4320-B541-19F02FD82276}" type="presOf" srcId="{D0CC4BCC-810C-4770-9895-1A322E991A45}" destId="{17BE8BC3-849D-49E6-B7E2-87210478DE3A}" srcOrd="0" destOrd="0" presId="urn:microsoft.com/office/officeart/2009/3/layout/SubStepProcess"/>
    <dgm:cxn modelId="{3E17F566-BDA3-4101-864B-31A13D33A1B6}" srcId="{D0CC4BCC-810C-4770-9895-1A322E991A45}" destId="{B1968E7D-75B8-4057-933A-C69837E04C08}" srcOrd="0" destOrd="0" parTransId="{847CD7E1-BA30-4928-90E7-60895915D686}" sibTransId="{2576D9F4-81AF-48B9-AE6E-D561AC4EC17B}"/>
    <dgm:cxn modelId="{81032588-AA7B-4F64-A32E-8198779E82F0}" type="presOf" srcId="{6BCF673F-F337-474D-87C9-46EF90AC9AB7}" destId="{34861C3F-C044-47B0-95A4-61C6B0537295}" srcOrd="0" destOrd="0" presId="urn:microsoft.com/office/officeart/2009/3/layout/SubStepProcess"/>
    <dgm:cxn modelId="{19E483A6-AD7F-4470-B8A3-2164EC888595}" srcId="{D0CC4BCC-810C-4770-9895-1A322E991A45}" destId="{1A0F2231-82C2-47BC-89D7-86B2AE31D9DF}" srcOrd="5" destOrd="0" parTransId="{2A0B82C3-C7BC-4345-B436-EC5A6F5305EF}" sibTransId="{97C525E9-05DA-4CC0-ACB0-5EE2D5F54E21}"/>
    <dgm:cxn modelId="{E459BD9A-C65A-43DF-A097-1350FBDAC0FC}" type="presParOf" srcId="{17BE8BC3-849D-49E6-B7E2-87210478DE3A}" destId="{276A7BCB-3DB6-4B11-A488-023B0DDE3BE5}" srcOrd="0" destOrd="0" presId="urn:microsoft.com/office/officeart/2009/3/layout/SubStepProcess"/>
    <dgm:cxn modelId="{6EE6AD1D-6BD3-47B8-A311-9A629EEB56EA}" type="presParOf" srcId="{17BE8BC3-849D-49E6-B7E2-87210478DE3A}" destId="{34861C3F-C044-47B0-95A4-61C6B0537295}" srcOrd="1" destOrd="0" presId="urn:microsoft.com/office/officeart/2009/3/layout/SubStepProcess"/>
    <dgm:cxn modelId="{6C41B505-8A97-4659-AF1C-FBD4628C6CA9}" type="presParOf" srcId="{17BE8BC3-849D-49E6-B7E2-87210478DE3A}" destId="{211BF52B-EF1D-477E-A1D3-85ACAAC39EC5}" srcOrd="2" destOrd="0" presId="urn:microsoft.com/office/officeart/2009/3/layout/SubStepProcess"/>
    <dgm:cxn modelId="{45549179-004D-47BA-98F7-B387D6FD0F60}" type="presParOf" srcId="{17BE8BC3-849D-49E6-B7E2-87210478DE3A}" destId="{F9930A3E-4414-4CCD-9D74-98272F388B21}" srcOrd="3" destOrd="0" presId="urn:microsoft.com/office/officeart/2009/3/layout/SubStepProcess"/>
    <dgm:cxn modelId="{04BEDEB1-2E85-4C1A-89AD-C6A0B8D9ED9A}" type="presParOf" srcId="{17BE8BC3-849D-49E6-B7E2-87210478DE3A}" destId="{5A871171-06FB-4799-9A76-31F649E4AF98}" srcOrd="4" destOrd="0" presId="urn:microsoft.com/office/officeart/2009/3/layout/SubStepProcess"/>
    <dgm:cxn modelId="{391C318B-575E-48C6-AE36-955C69D6CC4D}" type="presParOf" srcId="{17BE8BC3-849D-49E6-B7E2-87210478DE3A}" destId="{6CA6716E-7BB1-4EFB-ABC6-D3202E384B6C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1F6384-2241-4946-A638-7F4C0C1F65E2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ED3EC439-BBB8-4C26-8F09-A174F46ED9F2}">
      <dgm:prSet phldrT="[Texto]" custT="1"/>
      <dgm:spPr/>
      <dgm:t>
        <a:bodyPr/>
        <a:lstStyle/>
        <a:p>
          <a:r>
            <a:rPr lang="es-ES" sz="1400" dirty="0" smtClean="0">
              <a:latin typeface="Century Gothic" panose="020B0502020202020204" pitchFamily="34" charset="0"/>
            </a:rPr>
            <a:t>Nuevas competencias 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E053268C-5224-427B-B67D-86A76F7CF444}" type="parTrans" cxnId="{D23B6643-94E6-4553-BA28-0A1F8874E5E8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F79411E-820E-4FA4-BC60-30977E83579F}" type="sibTrans" cxnId="{D23B6643-94E6-4553-BA28-0A1F8874E5E8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73EA897-5383-445D-8A6F-8163B9E17DA7}">
      <dgm:prSet phldrT="[Texto]" custT="1"/>
      <dgm:spPr/>
      <dgm:t>
        <a:bodyPr/>
        <a:lstStyle/>
        <a:p>
          <a:r>
            <a:rPr lang="es-ES" sz="1400" smtClean="0">
              <a:latin typeface="Century Gothic" panose="020B0502020202020204" pitchFamily="34" charset="0"/>
            </a:rPr>
            <a:t>Mayor visibilidad 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93F61A54-083C-4E40-9DAD-2DB76F185698}" type="parTrans" cxnId="{7991D0BC-6507-43DD-993C-50A70784FF0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D9D7D9C-7315-43A0-8DB5-6A913EA99DFB}" type="sibTrans" cxnId="{7991D0BC-6507-43DD-993C-50A70784FF0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34889E8-CB39-4E85-B5FE-183EBE872ED4}">
      <dgm:prSet phldrT="[Texto]" custT="1"/>
      <dgm:spPr/>
      <dgm:t>
        <a:bodyPr/>
        <a:lstStyle/>
        <a:p>
          <a:r>
            <a:rPr lang="es-ES" sz="1400" dirty="0" smtClean="0">
              <a:latin typeface="Century Gothic" panose="020B0502020202020204" pitchFamily="34" charset="0"/>
            </a:rPr>
            <a:t>Mayor responsabilidad ante la ciudadanía 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E45BF4A7-B0C7-4791-87EA-3D22A5D39EF9}" type="parTrans" cxnId="{CACBD01E-E9A6-4B8B-BC5A-216AB304B6C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B41E931-B420-4F1B-972C-45B068903DBF}" type="sibTrans" cxnId="{CACBD01E-E9A6-4B8B-BC5A-216AB304B6C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55BEAEC-1D01-4BC1-AD94-F884D9E78CD8}" type="pres">
      <dgm:prSet presAssocID="{3E1F6384-2241-4946-A638-7F4C0C1F65E2}" presName="Name0" presStyleCnt="0">
        <dgm:presLayoutVars>
          <dgm:dir/>
          <dgm:resizeHandles val="exact"/>
        </dgm:presLayoutVars>
      </dgm:prSet>
      <dgm:spPr/>
    </dgm:pt>
    <dgm:pt modelId="{6DAB3ECA-8683-42C9-A64D-9463CA6603A7}" type="pres">
      <dgm:prSet presAssocID="{3E1F6384-2241-4946-A638-7F4C0C1F65E2}" presName="arrow" presStyleLbl="bgShp" presStyleIdx="0" presStyleCnt="1"/>
      <dgm:spPr/>
    </dgm:pt>
    <dgm:pt modelId="{77FCE51D-702A-4FE7-88E3-08906062760C}" type="pres">
      <dgm:prSet presAssocID="{3E1F6384-2241-4946-A638-7F4C0C1F65E2}" presName="points" presStyleCnt="0"/>
      <dgm:spPr/>
    </dgm:pt>
    <dgm:pt modelId="{30931238-8935-401D-A2FB-21E665FBF302}" type="pres">
      <dgm:prSet presAssocID="{ED3EC439-BBB8-4C26-8F09-A174F46ED9F2}" presName="compositeA" presStyleCnt="0"/>
      <dgm:spPr/>
    </dgm:pt>
    <dgm:pt modelId="{BAE36CB0-D836-4C94-8E1D-6F3B51EBD636}" type="pres">
      <dgm:prSet presAssocID="{ED3EC439-BBB8-4C26-8F09-A174F46ED9F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69FB2B-08EF-40EE-BD1F-6F89981AC05E}" type="pres">
      <dgm:prSet presAssocID="{ED3EC439-BBB8-4C26-8F09-A174F46ED9F2}" presName="circleA" presStyleLbl="node1" presStyleIdx="0" presStyleCnt="3"/>
      <dgm:spPr/>
    </dgm:pt>
    <dgm:pt modelId="{91313489-C52D-485F-BCCA-0767C62118BA}" type="pres">
      <dgm:prSet presAssocID="{ED3EC439-BBB8-4C26-8F09-A174F46ED9F2}" presName="spaceA" presStyleCnt="0"/>
      <dgm:spPr/>
    </dgm:pt>
    <dgm:pt modelId="{A0373522-7CC7-46EC-BAD2-37358A09ADDD}" type="pres">
      <dgm:prSet presAssocID="{6F79411E-820E-4FA4-BC60-30977E83579F}" presName="space" presStyleCnt="0"/>
      <dgm:spPr/>
    </dgm:pt>
    <dgm:pt modelId="{48DB6C02-978B-40CF-9B68-9BFD89CAF75F}" type="pres">
      <dgm:prSet presAssocID="{D73EA897-5383-445D-8A6F-8163B9E17DA7}" presName="compositeB" presStyleCnt="0"/>
      <dgm:spPr/>
    </dgm:pt>
    <dgm:pt modelId="{4EEA219B-9D75-4CBB-94A5-AF5C947C4D83}" type="pres">
      <dgm:prSet presAssocID="{D73EA897-5383-445D-8A6F-8163B9E17DA7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EEB60D-9F31-435A-AA9E-F64F0D419A04}" type="pres">
      <dgm:prSet presAssocID="{D73EA897-5383-445D-8A6F-8163B9E17DA7}" presName="circleB" presStyleLbl="node1" presStyleIdx="1" presStyleCnt="3"/>
      <dgm:spPr/>
    </dgm:pt>
    <dgm:pt modelId="{B51E49D6-567E-49AD-BD3A-0AC38F523FA0}" type="pres">
      <dgm:prSet presAssocID="{D73EA897-5383-445D-8A6F-8163B9E17DA7}" presName="spaceB" presStyleCnt="0"/>
      <dgm:spPr/>
    </dgm:pt>
    <dgm:pt modelId="{1C58DFF4-3EC9-41C0-B682-4FBD50EFBC8A}" type="pres">
      <dgm:prSet presAssocID="{6D9D7D9C-7315-43A0-8DB5-6A913EA99DFB}" presName="space" presStyleCnt="0"/>
      <dgm:spPr/>
    </dgm:pt>
    <dgm:pt modelId="{63EFC041-93F6-42D4-AB50-ABB3E00316D2}" type="pres">
      <dgm:prSet presAssocID="{634889E8-CB39-4E85-B5FE-183EBE872ED4}" presName="compositeA" presStyleCnt="0"/>
      <dgm:spPr/>
    </dgm:pt>
    <dgm:pt modelId="{49D21EF3-EA77-4332-BE31-0890D43D9DE6}" type="pres">
      <dgm:prSet presAssocID="{634889E8-CB39-4E85-B5FE-183EBE872ED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506901-D343-4E6D-9282-CBE531349E54}" type="pres">
      <dgm:prSet presAssocID="{634889E8-CB39-4E85-B5FE-183EBE872ED4}" presName="circleA" presStyleLbl="node1" presStyleIdx="2" presStyleCnt="3"/>
      <dgm:spPr/>
    </dgm:pt>
    <dgm:pt modelId="{BFB67A50-D624-4DD2-BE13-FCD2EE953604}" type="pres">
      <dgm:prSet presAssocID="{634889E8-CB39-4E85-B5FE-183EBE872ED4}" presName="spaceA" presStyleCnt="0"/>
      <dgm:spPr/>
    </dgm:pt>
  </dgm:ptLst>
  <dgm:cxnLst>
    <dgm:cxn modelId="{9FD7788D-1862-4481-9066-F3F66F8B8095}" type="presOf" srcId="{ED3EC439-BBB8-4C26-8F09-A174F46ED9F2}" destId="{BAE36CB0-D836-4C94-8E1D-6F3B51EBD636}" srcOrd="0" destOrd="0" presId="urn:microsoft.com/office/officeart/2005/8/layout/hProcess11"/>
    <dgm:cxn modelId="{D23B6643-94E6-4553-BA28-0A1F8874E5E8}" srcId="{3E1F6384-2241-4946-A638-7F4C0C1F65E2}" destId="{ED3EC439-BBB8-4C26-8F09-A174F46ED9F2}" srcOrd="0" destOrd="0" parTransId="{E053268C-5224-427B-B67D-86A76F7CF444}" sibTransId="{6F79411E-820E-4FA4-BC60-30977E83579F}"/>
    <dgm:cxn modelId="{CACBD01E-E9A6-4B8B-BC5A-216AB304B6CC}" srcId="{3E1F6384-2241-4946-A638-7F4C0C1F65E2}" destId="{634889E8-CB39-4E85-B5FE-183EBE872ED4}" srcOrd="2" destOrd="0" parTransId="{E45BF4A7-B0C7-4791-87EA-3D22A5D39EF9}" sibTransId="{AB41E931-B420-4F1B-972C-45B068903DBF}"/>
    <dgm:cxn modelId="{366A8850-98A2-4840-B6D4-B96794026ED1}" type="presOf" srcId="{D73EA897-5383-445D-8A6F-8163B9E17DA7}" destId="{4EEA219B-9D75-4CBB-94A5-AF5C947C4D83}" srcOrd="0" destOrd="0" presId="urn:microsoft.com/office/officeart/2005/8/layout/hProcess11"/>
    <dgm:cxn modelId="{D6946B69-B86F-445E-BD44-C88FE4529EA8}" type="presOf" srcId="{3E1F6384-2241-4946-A638-7F4C0C1F65E2}" destId="{355BEAEC-1D01-4BC1-AD94-F884D9E78CD8}" srcOrd="0" destOrd="0" presId="urn:microsoft.com/office/officeart/2005/8/layout/hProcess11"/>
    <dgm:cxn modelId="{7991D0BC-6507-43DD-993C-50A70784FF0C}" srcId="{3E1F6384-2241-4946-A638-7F4C0C1F65E2}" destId="{D73EA897-5383-445D-8A6F-8163B9E17DA7}" srcOrd="1" destOrd="0" parTransId="{93F61A54-083C-4E40-9DAD-2DB76F185698}" sibTransId="{6D9D7D9C-7315-43A0-8DB5-6A913EA99DFB}"/>
    <dgm:cxn modelId="{ABA40C78-7C4E-47BA-8E02-1A550BA4A213}" type="presOf" srcId="{634889E8-CB39-4E85-B5FE-183EBE872ED4}" destId="{49D21EF3-EA77-4332-BE31-0890D43D9DE6}" srcOrd="0" destOrd="0" presId="urn:microsoft.com/office/officeart/2005/8/layout/hProcess11"/>
    <dgm:cxn modelId="{C8AB5FB0-94B9-4B72-9308-1E4A98BE973D}" type="presParOf" srcId="{355BEAEC-1D01-4BC1-AD94-F884D9E78CD8}" destId="{6DAB3ECA-8683-42C9-A64D-9463CA6603A7}" srcOrd="0" destOrd="0" presId="urn:microsoft.com/office/officeart/2005/8/layout/hProcess11"/>
    <dgm:cxn modelId="{4201DD44-7CC9-4ADE-B7A8-04F09BC0F33B}" type="presParOf" srcId="{355BEAEC-1D01-4BC1-AD94-F884D9E78CD8}" destId="{77FCE51D-702A-4FE7-88E3-08906062760C}" srcOrd="1" destOrd="0" presId="urn:microsoft.com/office/officeart/2005/8/layout/hProcess11"/>
    <dgm:cxn modelId="{1538913F-1ECC-4D5F-AC80-3B906C135A0A}" type="presParOf" srcId="{77FCE51D-702A-4FE7-88E3-08906062760C}" destId="{30931238-8935-401D-A2FB-21E665FBF302}" srcOrd="0" destOrd="0" presId="urn:microsoft.com/office/officeart/2005/8/layout/hProcess11"/>
    <dgm:cxn modelId="{B559AAED-17E8-4D19-BDCC-065B640052B5}" type="presParOf" srcId="{30931238-8935-401D-A2FB-21E665FBF302}" destId="{BAE36CB0-D836-4C94-8E1D-6F3B51EBD636}" srcOrd="0" destOrd="0" presId="urn:microsoft.com/office/officeart/2005/8/layout/hProcess11"/>
    <dgm:cxn modelId="{20A2D2F7-CBEC-413B-8500-0E472E96D9A1}" type="presParOf" srcId="{30931238-8935-401D-A2FB-21E665FBF302}" destId="{C869FB2B-08EF-40EE-BD1F-6F89981AC05E}" srcOrd="1" destOrd="0" presId="urn:microsoft.com/office/officeart/2005/8/layout/hProcess11"/>
    <dgm:cxn modelId="{41085021-CF0D-4791-BE7C-58501F48E853}" type="presParOf" srcId="{30931238-8935-401D-A2FB-21E665FBF302}" destId="{91313489-C52D-485F-BCCA-0767C62118BA}" srcOrd="2" destOrd="0" presId="urn:microsoft.com/office/officeart/2005/8/layout/hProcess11"/>
    <dgm:cxn modelId="{C70BAB5B-5F3C-4AE4-8E2C-AB13A461EE85}" type="presParOf" srcId="{77FCE51D-702A-4FE7-88E3-08906062760C}" destId="{A0373522-7CC7-46EC-BAD2-37358A09ADDD}" srcOrd="1" destOrd="0" presId="urn:microsoft.com/office/officeart/2005/8/layout/hProcess11"/>
    <dgm:cxn modelId="{76082217-53C3-4501-B92A-248EAC6AD822}" type="presParOf" srcId="{77FCE51D-702A-4FE7-88E3-08906062760C}" destId="{48DB6C02-978B-40CF-9B68-9BFD89CAF75F}" srcOrd="2" destOrd="0" presId="urn:microsoft.com/office/officeart/2005/8/layout/hProcess11"/>
    <dgm:cxn modelId="{6EA0F21B-3963-45E7-BA40-D373C2163C64}" type="presParOf" srcId="{48DB6C02-978B-40CF-9B68-9BFD89CAF75F}" destId="{4EEA219B-9D75-4CBB-94A5-AF5C947C4D83}" srcOrd="0" destOrd="0" presId="urn:microsoft.com/office/officeart/2005/8/layout/hProcess11"/>
    <dgm:cxn modelId="{90F91CA4-3020-41BA-B18A-1395EA317253}" type="presParOf" srcId="{48DB6C02-978B-40CF-9B68-9BFD89CAF75F}" destId="{C2EEB60D-9F31-435A-AA9E-F64F0D419A04}" srcOrd="1" destOrd="0" presId="urn:microsoft.com/office/officeart/2005/8/layout/hProcess11"/>
    <dgm:cxn modelId="{97A2924F-3834-4FD4-8826-A97822479F5A}" type="presParOf" srcId="{48DB6C02-978B-40CF-9B68-9BFD89CAF75F}" destId="{B51E49D6-567E-49AD-BD3A-0AC38F523FA0}" srcOrd="2" destOrd="0" presId="urn:microsoft.com/office/officeart/2005/8/layout/hProcess11"/>
    <dgm:cxn modelId="{57F88BDB-E02A-429F-BB95-72FC2BBD44F4}" type="presParOf" srcId="{77FCE51D-702A-4FE7-88E3-08906062760C}" destId="{1C58DFF4-3EC9-41C0-B682-4FBD50EFBC8A}" srcOrd="3" destOrd="0" presId="urn:microsoft.com/office/officeart/2005/8/layout/hProcess11"/>
    <dgm:cxn modelId="{4B74C691-9A14-4E25-846C-747705DE15FD}" type="presParOf" srcId="{77FCE51D-702A-4FE7-88E3-08906062760C}" destId="{63EFC041-93F6-42D4-AB50-ABB3E00316D2}" srcOrd="4" destOrd="0" presId="urn:microsoft.com/office/officeart/2005/8/layout/hProcess11"/>
    <dgm:cxn modelId="{007AD24A-0722-4ED8-82BE-FD26BABAF9B2}" type="presParOf" srcId="{63EFC041-93F6-42D4-AB50-ABB3E00316D2}" destId="{49D21EF3-EA77-4332-BE31-0890D43D9DE6}" srcOrd="0" destOrd="0" presId="urn:microsoft.com/office/officeart/2005/8/layout/hProcess11"/>
    <dgm:cxn modelId="{52420379-1E13-47B5-9937-2478F27BFD2B}" type="presParOf" srcId="{63EFC041-93F6-42D4-AB50-ABB3E00316D2}" destId="{EC506901-D343-4E6D-9282-CBE531349E54}" srcOrd="1" destOrd="0" presId="urn:microsoft.com/office/officeart/2005/8/layout/hProcess11"/>
    <dgm:cxn modelId="{302475A9-A3FA-41E8-8EED-546A3B73431D}" type="presParOf" srcId="{63EFC041-93F6-42D4-AB50-ABB3E00316D2}" destId="{BFB67A50-D624-4DD2-BE13-FCD2EE95360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57353-6A2A-4E37-A22A-4002C3AA4D57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37CD55-7470-4F48-A831-ACEE30FAD1F3}">
      <dgm:prSet custT="1"/>
      <dgm:spPr/>
      <dgm:t>
        <a:bodyPr/>
        <a:lstStyle/>
        <a:p>
          <a:pPr algn="ctr" rtl="0"/>
          <a:r>
            <a:rPr lang="es-ES" sz="1400" b="1" dirty="0" smtClean="0">
              <a:latin typeface="Century Gothic" panose="020B0502020202020204" pitchFamily="34" charset="0"/>
            </a:rPr>
            <a:t>Marco Normativo actual para la determinación de Áreas Metropolitanas</a:t>
          </a:r>
        </a:p>
        <a:p>
          <a:pPr algn="l" rtl="0"/>
          <a:r>
            <a:rPr lang="es-ES" sz="1400" dirty="0" smtClean="0">
              <a:latin typeface="Century Gothic" panose="020B0502020202020204" pitchFamily="34" charset="0"/>
            </a:rPr>
            <a:t> </a:t>
          </a:r>
          <a:endParaRPr lang="es-ES" sz="1400" b="1" i="0" dirty="0" smtClean="0">
            <a:latin typeface="Century Gothic" panose="020B0502020202020204" pitchFamily="34" charset="0"/>
          </a:endParaRPr>
        </a:p>
        <a:p>
          <a:pPr algn="l" rtl="0"/>
          <a:r>
            <a:rPr lang="es-ES" sz="1400" b="1" i="0" dirty="0" smtClean="0">
              <a:latin typeface="Century Gothic" panose="020B0502020202020204" pitchFamily="34" charset="0"/>
            </a:rPr>
            <a:t>Ley 19.175/2005 	</a:t>
          </a:r>
          <a:r>
            <a:rPr lang="es-ES" sz="1400" b="0" i="0" dirty="0" smtClean="0">
              <a:latin typeface="Century Gothic" panose="020B0502020202020204" pitchFamily="34" charset="0"/>
            </a:rPr>
            <a:t>Orgánica Constitucional sobre Gobierno y Administración del Estado </a:t>
          </a:r>
        </a:p>
        <a:p>
          <a:pPr algn="l" rtl="0"/>
          <a:r>
            <a:rPr lang="es-ES" sz="1400" b="1" i="0" dirty="0" smtClean="0">
              <a:latin typeface="Century Gothic" panose="020B0502020202020204" pitchFamily="34" charset="0"/>
            </a:rPr>
            <a:t>Ley Nº21.073/2018 	</a:t>
          </a:r>
          <a:r>
            <a:rPr lang="es-ES" sz="1400" b="0" i="0" dirty="0" smtClean="0">
              <a:latin typeface="Century Gothic" panose="020B0502020202020204" pitchFamily="34" charset="0"/>
            </a:rPr>
            <a:t>Regula la elección de Gobernadores Regionales y realiza adecuaciones a diversos cuerpos legales.</a:t>
          </a:r>
        </a:p>
        <a:p>
          <a:pPr algn="l" rtl="0"/>
          <a:r>
            <a:rPr lang="es-ES" sz="1400" b="1" i="0" dirty="0" smtClean="0">
              <a:latin typeface="Century Gothic" panose="020B0502020202020204" pitchFamily="34" charset="0"/>
            </a:rPr>
            <a:t>Ley Nº21.074/2018</a:t>
          </a:r>
          <a:r>
            <a:rPr lang="es-ES" sz="1400" b="0" i="0" dirty="0" smtClean="0">
              <a:latin typeface="Century Gothic" panose="020B0502020202020204" pitchFamily="34" charset="0"/>
            </a:rPr>
            <a:t> 	Fortalecimiento a la Regionalización del país.</a:t>
          </a:r>
        </a:p>
        <a:p>
          <a:pPr algn="l" rtl="0"/>
          <a:r>
            <a:rPr lang="es-ES" sz="1400" b="0" i="0" dirty="0" smtClean="0">
              <a:latin typeface="Century Gothic" panose="020B0502020202020204" pitchFamily="34" charset="0"/>
            </a:rPr>
            <a:t>			Reglamento de Áreas Metropolitanas (Ministerio del Interior – SUBDERE).</a:t>
          </a:r>
          <a:endParaRPr lang="es-CL" sz="1400" dirty="0">
            <a:latin typeface="Century Gothic" panose="020B0502020202020204" pitchFamily="34" charset="0"/>
          </a:endParaRPr>
        </a:p>
      </dgm:t>
    </dgm:pt>
    <dgm:pt modelId="{D0E17AEA-D2ED-4AE2-B655-0CFA7517DD97}" type="sibTrans" cxnId="{19D2C401-2BCD-4F44-86EF-3771375E3956}">
      <dgm:prSet/>
      <dgm:spPr/>
      <dgm:t>
        <a:bodyPr/>
        <a:lstStyle/>
        <a:p>
          <a:pPr algn="l"/>
          <a:endParaRPr lang="es-ES"/>
        </a:p>
      </dgm:t>
    </dgm:pt>
    <dgm:pt modelId="{43EF36D6-3CBA-426F-A160-BA43B4BA839A}" type="parTrans" cxnId="{19D2C401-2BCD-4F44-86EF-3771375E3956}">
      <dgm:prSet/>
      <dgm:spPr/>
      <dgm:t>
        <a:bodyPr/>
        <a:lstStyle/>
        <a:p>
          <a:pPr algn="l"/>
          <a:endParaRPr lang="es-ES"/>
        </a:p>
      </dgm:t>
    </dgm:pt>
    <dgm:pt modelId="{5E5E1956-5BBD-4374-BB97-74A0B954BE9C}" type="pres">
      <dgm:prSet presAssocID="{99E57353-6A2A-4E37-A22A-4002C3AA4D5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EEAE00B2-AFB8-4C0C-84D9-6113A963EB22}" type="pres">
      <dgm:prSet presAssocID="{E337CD55-7470-4F48-A831-ACEE30FAD1F3}" presName="parenttextcomposite" presStyleCnt="0"/>
      <dgm:spPr/>
      <dgm:t>
        <a:bodyPr/>
        <a:lstStyle/>
        <a:p>
          <a:endParaRPr lang="es-ES"/>
        </a:p>
      </dgm:t>
    </dgm:pt>
    <dgm:pt modelId="{AA223A80-816C-4D12-B406-4A26008CD587}" type="pres">
      <dgm:prSet presAssocID="{E337CD55-7470-4F48-A831-ACEE30FAD1F3}" presName="parenttext" presStyleLbl="revTx" presStyleIdx="0" presStyleCnt="1" custScaleX="111220" custScaleY="210630" custLinFactY="-23234" custLinFactNeighborX="-3116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92E21-257B-4304-9885-1675080A77B2}" type="pres">
      <dgm:prSet presAssocID="{E337CD55-7470-4F48-A831-ACEE30FAD1F3}" presName="parallelogramComposite" presStyleCnt="0"/>
      <dgm:spPr/>
      <dgm:t>
        <a:bodyPr/>
        <a:lstStyle/>
        <a:p>
          <a:endParaRPr lang="es-ES"/>
        </a:p>
      </dgm:t>
    </dgm:pt>
    <dgm:pt modelId="{79654C97-48C6-4F03-8868-984033962D42}" type="pres">
      <dgm:prSet presAssocID="{E337CD55-7470-4F48-A831-ACEE30FAD1F3}" presName="parallelogram1" presStyleLbl="alignNode1" presStyleIdx="0" presStyleCnt="7"/>
      <dgm:spPr/>
      <dgm:t>
        <a:bodyPr/>
        <a:lstStyle/>
        <a:p>
          <a:endParaRPr lang="es-ES"/>
        </a:p>
      </dgm:t>
    </dgm:pt>
    <dgm:pt modelId="{086A5660-8EAB-438E-959F-22D0E6CA30F7}" type="pres">
      <dgm:prSet presAssocID="{E337CD55-7470-4F48-A831-ACEE30FAD1F3}" presName="parallelogram2" presStyleLbl="alignNode1" presStyleIdx="1" presStyleCnt="7"/>
      <dgm:spPr/>
      <dgm:t>
        <a:bodyPr/>
        <a:lstStyle/>
        <a:p>
          <a:endParaRPr lang="es-ES"/>
        </a:p>
      </dgm:t>
    </dgm:pt>
    <dgm:pt modelId="{CA8729EF-7236-4027-8DDD-BAC7416E12AA}" type="pres">
      <dgm:prSet presAssocID="{E337CD55-7470-4F48-A831-ACEE30FAD1F3}" presName="parallelogram3" presStyleLbl="alignNode1" presStyleIdx="2" presStyleCnt="7"/>
      <dgm:spPr/>
      <dgm:t>
        <a:bodyPr/>
        <a:lstStyle/>
        <a:p>
          <a:endParaRPr lang="es-ES"/>
        </a:p>
      </dgm:t>
    </dgm:pt>
    <dgm:pt modelId="{72A5BEFC-CCD0-4927-8F73-0FCA694D0155}" type="pres">
      <dgm:prSet presAssocID="{E337CD55-7470-4F48-A831-ACEE30FAD1F3}" presName="parallelogram4" presStyleLbl="alignNode1" presStyleIdx="3" presStyleCnt="7"/>
      <dgm:spPr/>
      <dgm:t>
        <a:bodyPr/>
        <a:lstStyle/>
        <a:p>
          <a:endParaRPr lang="es-ES"/>
        </a:p>
      </dgm:t>
    </dgm:pt>
    <dgm:pt modelId="{455D850A-954E-4E3B-8622-6B8507EAEB7D}" type="pres">
      <dgm:prSet presAssocID="{E337CD55-7470-4F48-A831-ACEE30FAD1F3}" presName="parallelogram5" presStyleLbl="alignNode1" presStyleIdx="4" presStyleCnt="7"/>
      <dgm:spPr/>
      <dgm:t>
        <a:bodyPr/>
        <a:lstStyle/>
        <a:p>
          <a:endParaRPr lang="es-ES"/>
        </a:p>
      </dgm:t>
    </dgm:pt>
    <dgm:pt modelId="{DD726C2C-DF00-4CB4-A59E-BE00D05D0BB7}" type="pres">
      <dgm:prSet presAssocID="{E337CD55-7470-4F48-A831-ACEE30FAD1F3}" presName="parallelogram6" presStyleLbl="alignNode1" presStyleIdx="5" presStyleCnt="7"/>
      <dgm:spPr/>
      <dgm:t>
        <a:bodyPr/>
        <a:lstStyle/>
        <a:p>
          <a:endParaRPr lang="es-ES"/>
        </a:p>
      </dgm:t>
    </dgm:pt>
    <dgm:pt modelId="{7A2FB8A9-A8AF-4E9A-A4D3-F30BE1B5D216}" type="pres">
      <dgm:prSet presAssocID="{E337CD55-7470-4F48-A831-ACEE30FAD1F3}" presName="parallelogram7" presStyleLbl="alignNode1" presStyleIdx="6" presStyleCnt="7"/>
      <dgm:spPr/>
      <dgm:t>
        <a:bodyPr/>
        <a:lstStyle/>
        <a:p>
          <a:endParaRPr lang="es-ES"/>
        </a:p>
      </dgm:t>
    </dgm:pt>
  </dgm:ptLst>
  <dgm:cxnLst>
    <dgm:cxn modelId="{C6F082F1-38E0-4018-BDA3-0DD50CEA4721}" type="presOf" srcId="{99E57353-6A2A-4E37-A22A-4002C3AA4D57}" destId="{5E5E1956-5BBD-4374-BB97-74A0B954BE9C}" srcOrd="0" destOrd="0" presId="urn:microsoft.com/office/officeart/2008/layout/VerticalAccentList"/>
    <dgm:cxn modelId="{19D2C401-2BCD-4F44-86EF-3771375E3956}" srcId="{99E57353-6A2A-4E37-A22A-4002C3AA4D57}" destId="{E337CD55-7470-4F48-A831-ACEE30FAD1F3}" srcOrd="0" destOrd="0" parTransId="{43EF36D6-3CBA-426F-A160-BA43B4BA839A}" sibTransId="{D0E17AEA-D2ED-4AE2-B655-0CFA7517DD97}"/>
    <dgm:cxn modelId="{11ABACB5-94D3-47F1-B23F-CDDBDAAFF415}" type="presOf" srcId="{E337CD55-7470-4F48-A831-ACEE30FAD1F3}" destId="{AA223A80-816C-4D12-B406-4A26008CD587}" srcOrd="0" destOrd="0" presId="urn:microsoft.com/office/officeart/2008/layout/VerticalAccentList"/>
    <dgm:cxn modelId="{87FF6BB1-4E73-4978-8AE3-CAE2E90EED67}" type="presParOf" srcId="{5E5E1956-5BBD-4374-BB97-74A0B954BE9C}" destId="{EEAE00B2-AFB8-4C0C-84D9-6113A963EB22}" srcOrd="0" destOrd="0" presId="urn:microsoft.com/office/officeart/2008/layout/VerticalAccentList"/>
    <dgm:cxn modelId="{367BA318-508F-4E29-BECC-3A2F96BFF69A}" type="presParOf" srcId="{EEAE00B2-AFB8-4C0C-84D9-6113A963EB22}" destId="{AA223A80-816C-4D12-B406-4A26008CD587}" srcOrd="0" destOrd="0" presId="urn:microsoft.com/office/officeart/2008/layout/VerticalAccentList"/>
    <dgm:cxn modelId="{B114BD7D-3303-4E59-A240-FFAC88EA8C9E}" type="presParOf" srcId="{5E5E1956-5BBD-4374-BB97-74A0B954BE9C}" destId="{AA692E21-257B-4304-9885-1675080A77B2}" srcOrd="1" destOrd="0" presId="urn:microsoft.com/office/officeart/2008/layout/VerticalAccentList"/>
    <dgm:cxn modelId="{4AF020D6-9EE9-4C78-A71C-4C7658891F96}" type="presParOf" srcId="{AA692E21-257B-4304-9885-1675080A77B2}" destId="{79654C97-48C6-4F03-8868-984033962D42}" srcOrd="0" destOrd="0" presId="urn:microsoft.com/office/officeart/2008/layout/VerticalAccentList"/>
    <dgm:cxn modelId="{34A46F3C-6D33-4952-870C-59B2C55D43EC}" type="presParOf" srcId="{AA692E21-257B-4304-9885-1675080A77B2}" destId="{086A5660-8EAB-438E-959F-22D0E6CA30F7}" srcOrd="1" destOrd="0" presId="urn:microsoft.com/office/officeart/2008/layout/VerticalAccentList"/>
    <dgm:cxn modelId="{450580BF-E517-4B88-B9C7-850AF6C2AF4A}" type="presParOf" srcId="{AA692E21-257B-4304-9885-1675080A77B2}" destId="{CA8729EF-7236-4027-8DDD-BAC7416E12AA}" srcOrd="2" destOrd="0" presId="urn:microsoft.com/office/officeart/2008/layout/VerticalAccentList"/>
    <dgm:cxn modelId="{312FED9A-8F52-4B58-8F0D-380DA51C0191}" type="presParOf" srcId="{AA692E21-257B-4304-9885-1675080A77B2}" destId="{72A5BEFC-CCD0-4927-8F73-0FCA694D0155}" srcOrd="3" destOrd="0" presId="urn:microsoft.com/office/officeart/2008/layout/VerticalAccentList"/>
    <dgm:cxn modelId="{4BFA4D1C-428E-4F3D-B144-18510A726BC8}" type="presParOf" srcId="{AA692E21-257B-4304-9885-1675080A77B2}" destId="{455D850A-954E-4E3B-8622-6B8507EAEB7D}" srcOrd="4" destOrd="0" presId="urn:microsoft.com/office/officeart/2008/layout/VerticalAccentList"/>
    <dgm:cxn modelId="{D7387820-63C4-4CC3-A5EC-5F75E5C6C9FA}" type="presParOf" srcId="{AA692E21-257B-4304-9885-1675080A77B2}" destId="{DD726C2C-DF00-4CB4-A59E-BE00D05D0BB7}" srcOrd="5" destOrd="0" presId="urn:microsoft.com/office/officeart/2008/layout/VerticalAccentList"/>
    <dgm:cxn modelId="{12E7E273-011B-4AE2-89FF-E057B159933E}" type="presParOf" srcId="{AA692E21-257B-4304-9885-1675080A77B2}" destId="{7A2FB8A9-A8AF-4E9A-A4D3-F30BE1B5D21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822C9-8BF4-4463-807B-EF63D15517AE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83D93049-E2BC-4EF8-9429-9482883428CB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  <a:cs typeface="Arial" panose="020B0604020202020204" pitchFamily="34" charset="0"/>
            </a:rPr>
            <a:t>Mejores densidades</a:t>
          </a:r>
          <a:endParaRPr lang="es-ES" sz="1200" b="1" dirty="0" smtClean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F45277AC-019A-4381-9EC0-2C9676BF8792}" type="parTrans" cxnId="{4EAF0694-19A6-491B-86D4-D314425399F6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A7DE5B3-027B-4B7C-9F23-79EE8BB6070F}" type="sibTrans" cxnId="{4EAF0694-19A6-491B-86D4-D314425399F6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F3885EF-46AE-4FC8-AC7E-581572936195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  <a:cs typeface="Arial" panose="020B0604020202020204" pitchFamily="34" charset="0"/>
            </a:rPr>
            <a:t>Mayor PIB per cápita</a:t>
          </a:r>
          <a:endParaRPr lang="es-E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DB7CC14-4623-49BD-8599-53347D2AF2FC}" type="parTrans" cxnId="{5579F7F5-2D47-46E5-9AB5-2F4110B0088D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A2EA0D72-FC4B-45F8-B0C2-FD958BBE5524}" type="sibTrans" cxnId="{5579F7F5-2D47-46E5-9AB5-2F4110B0088D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4C673989-1FF0-4989-ABCF-73F3882CCEFE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  <a:cs typeface="Arial" panose="020B0604020202020204" pitchFamily="34" charset="0"/>
            </a:rPr>
            <a:t>Más atractivas para las personas </a:t>
          </a:r>
          <a:endParaRPr lang="es-E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751E8B5-0C64-4994-9405-6DE005943E89}" type="parTrans" cxnId="{4AB483C1-32D5-46D4-A906-5AD98C7F63AA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B4CB31D6-58CD-483E-BDF3-5045E6E93618}" type="sibTrans" cxnId="{4AB483C1-32D5-46D4-A906-5AD98C7F63AA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3DFB1FA1-0467-47D2-A621-2C962BE455E4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  <a:cs typeface="Arial" panose="020B0604020202020204" pitchFamily="34" charset="0"/>
            </a:rPr>
            <a:t>Mayor nivel de satisfacción con el transporte público</a:t>
          </a:r>
          <a:endParaRPr lang="es-E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F4B6BE0-B22C-4BEE-81D1-B9A5AA478ADD}" type="parTrans" cxnId="{611299CA-4FC0-4847-9D1F-A87857E44C4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A184A377-D9BA-4DA3-A80A-8E2A5948E989}" type="sibTrans" cxnId="{611299CA-4FC0-4847-9D1F-A87857E44C4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CB4A8A3-13FE-46E0-92CB-62BF4A083AFF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  <a:cs typeface="Arial" panose="020B0604020202020204" pitchFamily="34" charset="0"/>
            </a:rPr>
            <a:t>Niveles más bajos de contaminación del aire </a:t>
          </a:r>
          <a:endParaRPr lang="es-E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6C42482B-CECC-4722-AA7F-74128B04BC91}" type="parTrans" cxnId="{C88AF418-40AD-4752-B31D-81F394CF8FA1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D8C50A6-F485-4054-B216-3C775268EABE}" type="sibTrans" cxnId="{C88AF418-40AD-4752-B31D-81F394CF8FA1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9D7C67DB-0B04-4228-B209-14685080FBE2}" type="pres">
      <dgm:prSet presAssocID="{B74822C9-8BF4-4463-807B-EF63D15517AE}" presName="linearFlow" presStyleCnt="0">
        <dgm:presLayoutVars>
          <dgm:dir/>
          <dgm:resizeHandles val="exact"/>
        </dgm:presLayoutVars>
      </dgm:prSet>
      <dgm:spPr/>
    </dgm:pt>
    <dgm:pt modelId="{12F9DDEB-672C-4EFB-B283-66F06EC7DF58}" type="pres">
      <dgm:prSet presAssocID="{83D93049-E2BC-4EF8-9429-9482883428CB}" presName="composite" presStyleCnt="0"/>
      <dgm:spPr/>
    </dgm:pt>
    <dgm:pt modelId="{89E655A3-6357-4DFC-BC4A-C0319A09249B}" type="pres">
      <dgm:prSet presAssocID="{83D93049-E2BC-4EF8-9429-9482883428CB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9B6DDA8-4A6C-475D-ACC3-7108E2DD6F01}" type="pres">
      <dgm:prSet presAssocID="{83D93049-E2BC-4EF8-9429-9482883428C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7C6360-1E8D-4AFA-AED9-5D25425A16A0}" type="pres">
      <dgm:prSet presAssocID="{CA7DE5B3-027B-4B7C-9F23-79EE8BB6070F}" presName="spacing" presStyleCnt="0"/>
      <dgm:spPr/>
    </dgm:pt>
    <dgm:pt modelId="{BE03BF21-D8F3-462D-A510-72A1587FAD0B}" type="pres">
      <dgm:prSet presAssocID="{CF3885EF-46AE-4FC8-AC7E-581572936195}" presName="composite" presStyleCnt="0"/>
      <dgm:spPr/>
    </dgm:pt>
    <dgm:pt modelId="{058D1A1A-9A29-467D-8286-035E2D838CF1}" type="pres">
      <dgm:prSet presAssocID="{CF3885EF-46AE-4FC8-AC7E-581572936195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30A6D0-2129-4BC8-B1D7-53D8CE462B88}" type="pres">
      <dgm:prSet presAssocID="{CF3885EF-46AE-4FC8-AC7E-58157293619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119C6-8A07-4FE1-9B30-1564BAD7A3B3}" type="pres">
      <dgm:prSet presAssocID="{A2EA0D72-FC4B-45F8-B0C2-FD958BBE5524}" presName="spacing" presStyleCnt="0"/>
      <dgm:spPr/>
    </dgm:pt>
    <dgm:pt modelId="{C94D4BC9-A0D1-46F2-AC69-D675A7D6D6A6}" type="pres">
      <dgm:prSet presAssocID="{4C673989-1FF0-4989-ABCF-73F3882CCEFE}" presName="composite" presStyleCnt="0"/>
      <dgm:spPr/>
    </dgm:pt>
    <dgm:pt modelId="{7F83EFCF-E5F8-42A2-AE37-D1671FD22FB6}" type="pres">
      <dgm:prSet presAssocID="{4C673989-1FF0-4989-ABCF-73F3882CCEF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462997-CCD4-484F-B096-DE67B944FE68}" type="pres">
      <dgm:prSet presAssocID="{4C673989-1FF0-4989-ABCF-73F3882CCEF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97A05B-E30B-4110-8305-C3D1C9474098}" type="pres">
      <dgm:prSet presAssocID="{B4CB31D6-58CD-483E-BDF3-5045E6E93618}" presName="spacing" presStyleCnt="0"/>
      <dgm:spPr/>
    </dgm:pt>
    <dgm:pt modelId="{703BF0F6-610F-4033-B9B2-BAC024EA462F}" type="pres">
      <dgm:prSet presAssocID="{3DFB1FA1-0467-47D2-A621-2C962BE455E4}" presName="composite" presStyleCnt="0"/>
      <dgm:spPr/>
    </dgm:pt>
    <dgm:pt modelId="{4650A0E9-1981-47D8-A614-DDA63C90D4D3}" type="pres">
      <dgm:prSet presAssocID="{3DFB1FA1-0467-47D2-A621-2C962BE455E4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D8599B-74D3-4D8C-9E39-2842289EF48B}" type="pres">
      <dgm:prSet presAssocID="{3DFB1FA1-0467-47D2-A621-2C962BE455E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DB9113-CB96-4C26-84DB-4CDB892C1862}" type="pres">
      <dgm:prSet presAssocID="{A184A377-D9BA-4DA3-A80A-8E2A5948E989}" presName="spacing" presStyleCnt="0"/>
      <dgm:spPr/>
    </dgm:pt>
    <dgm:pt modelId="{19041E1C-ABC9-4673-999C-63F7113A6EB3}" type="pres">
      <dgm:prSet presAssocID="{7CB4A8A3-13FE-46E0-92CB-62BF4A083AFF}" presName="composite" presStyleCnt="0"/>
      <dgm:spPr/>
    </dgm:pt>
    <dgm:pt modelId="{3D265303-9464-4EC2-9A2A-6C99EA1A2CCC}" type="pres">
      <dgm:prSet presAssocID="{7CB4A8A3-13FE-46E0-92CB-62BF4A083AFF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D55300-868F-4E5D-A742-FB8C1C09A57B}" type="pres">
      <dgm:prSet presAssocID="{7CB4A8A3-13FE-46E0-92CB-62BF4A083AF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98FF6F-E4C7-43B4-B0DE-311EB20F6FAA}" type="presOf" srcId="{3DFB1FA1-0467-47D2-A621-2C962BE455E4}" destId="{7FD8599B-74D3-4D8C-9E39-2842289EF48B}" srcOrd="0" destOrd="0" presId="urn:microsoft.com/office/officeart/2005/8/layout/vList3"/>
    <dgm:cxn modelId="{611299CA-4FC0-4847-9D1F-A87857E44C4F}" srcId="{B74822C9-8BF4-4463-807B-EF63D15517AE}" destId="{3DFB1FA1-0467-47D2-A621-2C962BE455E4}" srcOrd="3" destOrd="0" parTransId="{CF4B6BE0-B22C-4BEE-81D1-B9A5AA478ADD}" sibTransId="{A184A377-D9BA-4DA3-A80A-8E2A5948E989}"/>
    <dgm:cxn modelId="{65A5C858-4E3D-4B6F-AA96-8C1372E99D9A}" type="presOf" srcId="{7CB4A8A3-13FE-46E0-92CB-62BF4A083AFF}" destId="{ABD55300-868F-4E5D-A742-FB8C1C09A57B}" srcOrd="0" destOrd="0" presId="urn:microsoft.com/office/officeart/2005/8/layout/vList3"/>
    <dgm:cxn modelId="{4AB483C1-32D5-46D4-A906-5AD98C7F63AA}" srcId="{B74822C9-8BF4-4463-807B-EF63D15517AE}" destId="{4C673989-1FF0-4989-ABCF-73F3882CCEFE}" srcOrd="2" destOrd="0" parTransId="{1751E8B5-0C64-4994-9405-6DE005943E89}" sibTransId="{B4CB31D6-58CD-483E-BDF3-5045E6E93618}"/>
    <dgm:cxn modelId="{551CE8BD-B92F-446A-99EF-10BE27084562}" type="presOf" srcId="{4C673989-1FF0-4989-ABCF-73F3882CCEFE}" destId="{3D462997-CCD4-484F-B096-DE67B944FE68}" srcOrd="0" destOrd="0" presId="urn:microsoft.com/office/officeart/2005/8/layout/vList3"/>
    <dgm:cxn modelId="{11BC6885-9632-4ACF-AD5E-F0CCE2795FB9}" type="presOf" srcId="{CF3885EF-46AE-4FC8-AC7E-581572936195}" destId="{E730A6D0-2129-4BC8-B1D7-53D8CE462B88}" srcOrd="0" destOrd="0" presId="urn:microsoft.com/office/officeart/2005/8/layout/vList3"/>
    <dgm:cxn modelId="{5579F7F5-2D47-46E5-9AB5-2F4110B0088D}" srcId="{B74822C9-8BF4-4463-807B-EF63D15517AE}" destId="{CF3885EF-46AE-4FC8-AC7E-581572936195}" srcOrd="1" destOrd="0" parTransId="{0DB7CC14-4623-49BD-8599-53347D2AF2FC}" sibTransId="{A2EA0D72-FC4B-45F8-B0C2-FD958BBE5524}"/>
    <dgm:cxn modelId="{C3FF0BA6-257F-49BF-9BD3-572141449B8A}" type="presOf" srcId="{83D93049-E2BC-4EF8-9429-9482883428CB}" destId="{99B6DDA8-4A6C-475D-ACC3-7108E2DD6F01}" srcOrd="0" destOrd="0" presId="urn:microsoft.com/office/officeart/2005/8/layout/vList3"/>
    <dgm:cxn modelId="{C88AF418-40AD-4752-B31D-81F394CF8FA1}" srcId="{B74822C9-8BF4-4463-807B-EF63D15517AE}" destId="{7CB4A8A3-13FE-46E0-92CB-62BF4A083AFF}" srcOrd="4" destOrd="0" parTransId="{6C42482B-CECC-4722-AA7F-74128B04BC91}" sibTransId="{1D8C50A6-F485-4054-B216-3C775268EABE}"/>
    <dgm:cxn modelId="{209B9236-8029-4A3E-BFB1-AC1688DE30E9}" type="presOf" srcId="{B74822C9-8BF4-4463-807B-EF63D15517AE}" destId="{9D7C67DB-0B04-4228-B209-14685080FBE2}" srcOrd="0" destOrd="0" presId="urn:microsoft.com/office/officeart/2005/8/layout/vList3"/>
    <dgm:cxn modelId="{4EAF0694-19A6-491B-86D4-D314425399F6}" srcId="{B74822C9-8BF4-4463-807B-EF63D15517AE}" destId="{83D93049-E2BC-4EF8-9429-9482883428CB}" srcOrd="0" destOrd="0" parTransId="{F45277AC-019A-4381-9EC0-2C9676BF8792}" sibTransId="{CA7DE5B3-027B-4B7C-9F23-79EE8BB6070F}"/>
    <dgm:cxn modelId="{FB8A32D5-C541-499C-9DE0-4774ADED7EE8}" type="presParOf" srcId="{9D7C67DB-0B04-4228-B209-14685080FBE2}" destId="{12F9DDEB-672C-4EFB-B283-66F06EC7DF58}" srcOrd="0" destOrd="0" presId="urn:microsoft.com/office/officeart/2005/8/layout/vList3"/>
    <dgm:cxn modelId="{29F8CA38-B497-4D06-9ACA-1968A14BC7D2}" type="presParOf" srcId="{12F9DDEB-672C-4EFB-B283-66F06EC7DF58}" destId="{89E655A3-6357-4DFC-BC4A-C0319A09249B}" srcOrd="0" destOrd="0" presId="urn:microsoft.com/office/officeart/2005/8/layout/vList3"/>
    <dgm:cxn modelId="{E2F6E800-84A6-4816-980F-2960697B5702}" type="presParOf" srcId="{12F9DDEB-672C-4EFB-B283-66F06EC7DF58}" destId="{99B6DDA8-4A6C-475D-ACC3-7108E2DD6F01}" srcOrd="1" destOrd="0" presId="urn:microsoft.com/office/officeart/2005/8/layout/vList3"/>
    <dgm:cxn modelId="{02EFF7AE-881D-4276-A1E1-D4FC69A142E5}" type="presParOf" srcId="{9D7C67DB-0B04-4228-B209-14685080FBE2}" destId="{1B7C6360-1E8D-4AFA-AED9-5D25425A16A0}" srcOrd="1" destOrd="0" presId="urn:microsoft.com/office/officeart/2005/8/layout/vList3"/>
    <dgm:cxn modelId="{4836D38F-82D7-4058-B6A6-E34DFDCFBADA}" type="presParOf" srcId="{9D7C67DB-0B04-4228-B209-14685080FBE2}" destId="{BE03BF21-D8F3-462D-A510-72A1587FAD0B}" srcOrd="2" destOrd="0" presId="urn:microsoft.com/office/officeart/2005/8/layout/vList3"/>
    <dgm:cxn modelId="{1E5B9BB5-A634-457F-BF67-F2A7BD9A947E}" type="presParOf" srcId="{BE03BF21-D8F3-462D-A510-72A1587FAD0B}" destId="{058D1A1A-9A29-467D-8286-035E2D838CF1}" srcOrd="0" destOrd="0" presId="urn:microsoft.com/office/officeart/2005/8/layout/vList3"/>
    <dgm:cxn modelId="{11853FA7-7FEA-414C-AA0C-0E3AB3E368A2}" type="presParOf" srcId="{BE03BF21-D8F3-462D-A510-72A1587FAD0B}" destId="{E730A6D0-2129-4BC8-B1D7-53D8CE462B88}" srcOrd="1" destOrd="0" presId="urn:microsoft.com/office/officeart/2005/8/layout/vList3"/>
    <dgm:cxn modelId="{F73E3A88-E524-4085-A2F2-8F353EE91D4C}" type="presParOf" srcId="{9D7C67DB-0B04-4228-B209-14685080FBE2}" destId="{797119C6-8A07-4FE1-9B30-1564BAD7A3B3}" srcOrd="3" destOrd="0" presId="urn:microsoft.com/office/officeart/2005/8/layout/vList3"/>
    <dgm:cxn modelId="{2080BBF1-0C29-44A0-89E1-3376408D8C05}" type="presParOf" srcId="{9D7C67DB-0B04-4228-B209-14685080FBE2}" destId="{C94D4BC9-A0D1-46F2-AC69-D675A7D6D6A6}" srcOrd="4" destOrd="0" presId="urn:microsoft.com/office/officeart/2005/8/layout/vList3"/>
    <dgm:cxn modelId="{A4C0D892-459C-4E19-B3BC-C9282D402D7B}" type="presParOf" srcId="{C94D4BC9-A0D1-46F2-AC69-D675A7D6D6A6}" destId="{7F83EFCF-E5F8-42A2-AE37-D1671FD22FB6}" srcOrd="0" destOrd="0" presId="urn:microsoft.com/office/officeart/2005/8/layout/vList3"/>
    <dgm:cxn modelId="{B327C686-FB59-4B5E-A6D8-27A63D4E700F}" type="presParOf" srcId="{C94D4BC9-A0D1-46F2-AC69-D675A7D6D6A6}" destId="{3D462997-CCD4-484F-B096-DE67B944FE68}" srcOrd="1" destOrd="0" presId="urn:microsoft.com/office/officeart/2005/8/layout/vList3"/>
    <dgm:cxn modelId="{38E761DF-36FE-4DE5-9068-2FBEB85DE91E}" type="presParOf" srcId="{9D7C67DB-0B04-4228-B209-14685080FBE2}" destId="{0397A05B-E30B-4110-8305-C3D1C9474098}" srcOrd="5" destOrd="0" presId="urn:microsoft.com/office/officeart/2005/8/layout/vList3"/>
    <dgm:cxn modelId="{40ED4E62-0C10-459E-BEC6-F8BBAF1A59DA}" type="presParOf" srcId="{9D7C67DB-0B04-4228-B209-14685080FBE2}" destId="{703BF0F6-610F-4033-B9B2-BAC024EA462F}" srcOrd="6" destOrd="0" presId="urn:microsoft.com/office/officeart/2005/8/layout/vList3"/>
    <dgm:cxn modelId="{A79D52FD-4499-4F37-8DDD-E5742A159547}" type="presParOf" srcId="{703BF0F6-610F-4033-B9B2-BAC024EA462F}" destId="{4650A0E9-1981-47D8-A614-DDA63C90D4D3}" srcOrd="0" destOrd="0" presId="urn:microsoft.com/office/officeart/2005/8/layout/vList3"/>
    <dgm:cxn modelId="{D3B4770D-4ABF-4C78-9818-C7C41D7A551D}" type="presParOf" srcId="{703BF0F6-610F-4033-B9B2-BAC024EA462F}" destId="{7FD8599B-74D3-4D8C-9E39-2842289EF48B}" srcOrd="1" destOrd="0" presId="urn:microsoft.com/office/officeart/2005/8/layout/vList3"/>
    <dgm:cxn modelId="{D897878D-0710-4250-8A79-68C3DB014DCF}" type="presParOf" srcId="{9D7C67DB-0B04-4228-B209-14685080FBE2}" destId="{27DB9113-CB96-4C26-84DB-4CDB892C1862}" srcOrd="7" destOrd="0" presId="urn:microsoft.com/office/officeart/2005/8/layout/vList3"/>
    <dgm:cxn modelId="{02B091CE-7FC7-44A8-A7AC-2CB6D5DDBE7B}" type="presParOf" srcId="{9D7C67DB-0B04-4228-B209-14685080FBE2}" destId="{19041E1C-ABC9-4673-999C-63F7113A6EB3}" srcOrd="8" destOrd="0" presId="urn:microsoft.com/office/officeart/2005/8/layout/vList3"/>
    <dgm:cxn modelId="{D362A744-C146-44FB-B3A5-C2868BEA1D90}" type="presParOf" srcId="{19041E1C-ABC9-4673-999C-63F7113A6EB3}" destId="{3D265303-9464-4EC2-9A2A-6C99EA1A2CCC}" srcOrd="0" destOrd="0" presId="urn:microsoft.com/office/officeart/2005/8/layout/vList3"/>
    <dgm:cxn modelId="{1E2D0E27-98DB-4F67-A740-CD342D3EA821}" type="presParOf" srcId="{19041E1C-ABC9-4673-999C-63F7113A6EB3}" destId="{ABD55300-868F-4E5D-A742-FB8C1C09A5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C7A3FD-1E48-4928-A03A-16A98FE0B8D1}" type="doc">
      <dgm:prSet loTypeId="urn:microsoft.com/office/officeart/2005/8/layout/vList2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C2BA35F7-5FB3-4943-8564-0C92ECDF9E59}">
      <dgm:prSet custT="1"/>
      <dgm:spPr/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Según lo consignado en la ley, en cada región podrán constituirse una o más A. M. que serán </a:t>
          </a:r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administradas por el gobierno regional respectivo </a:t>
          </a:r>
          <a:r>
            <a:rPr lang="es-CL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con el </a:t>
          </a:r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objeto de coordinar las políticas públicas en un territorio urbano  (Ley 21.074 / 2018). </a:t>
          </a:r>
        </a:p>
        <a:p>
          <a:endParaRPr lang="es-CL" sz="14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La constitución del área metropolitana o áreas metropolitanas propende a la eficiencia en el uso de recursos debido a que mediante el enfoque territorial se constituye la administración del área metropolitana para la coordinación intersectorial, planificación y gestión integrada.</a:t>
          </a:r>
        </a:p>
        <a:p>
          <a:endParaRPr lang="es-CL" sz="1400" dirty="0">
            <a:solidFill>
              <a:schemeClr val="tx1"/>
            </a:solidFill>
          </a:endParaRPr>
        </a:p>
      </dgm:t>
    </dgm:pt>
    <dgm:pt modelId="{D8F7C11C-9A18-424D-B4B4-EE8C67AFD694}" type="parTrans" cxnId="{BFB1E5E2-748C-4E15-B3BE-F1C31E9FA2C4}">
      <dgm:prSet/>
      <dgm:spPr/>
      <dgm:t>
        <a:bodyPr/>
        <a:lstStyle/>
        <a:p>
          <a:endParaRPr lang="es-ES" sz="1400"/>
        </a:p>
      </dgm:t>
    </dgm:pt>
    <dgm:pt modelId="{081C9109-EB65-4CEA-8C79-942364485775}" type="sibTrans" cxnId="{BFB1E5E2-748C-4E15-B3BE-F1C31E9FA2C4}">
      <dgm:prSet/>
      <dgm:spPr/>
      <dgm:t>
        <a:bodyPr/>
        <a:lstStyle/>
        <a:p>
          <a:endParaRPr lang="es-ES" sz="1400"/>
        </a:p>
      </dgm:t>
    </dgm:pt>
    <dgm:pt modelId="{6CC6BCC5-C21C-403A-91EC-01E59CD07751}">
      <dgm:prSet custT="1"/>
      <dgm:spPr/>
      <dgm:t>
        <a:bodyPr/>
        <a:lstStyle/>
        <a:p>
          <a:pPr rtl="0"/>
          <a:r>
            <a:rPr lang="es-ES" sz="1400" b="0" i="0" dirty="0" smtClean="0">
              <a:latin typeface="Century Gothic" panose="020B0502020202020204" pitchFamily="34" charset="0"/>
            </a:rPr>
            <a:t>Según la experiencia de países OCDE donde hay estructuras metropolitanas, las áreas funcionan mejor por lo siguiente:</a:t>
          </a:r>
          <a:endParaRPr lang="es-CL" sz="1400" dirty="0">
            <a:latin typeface="Century Gothic" panose="020B0502020202020204" pitchFamily="34" charset="0"/>
          </a:endParaRPr>
        </a:p>
      </dgm:t>
    </dgm:pt>
    <dgm:pt modelId="{30523FF3-C363-40B0-89C5-892628B7B5C8}" type="parTrans" cxnId="{ABEAF0DC-BD89-4BFB-97BA-AE4DD1978B32}">
      <dgm:prSet/>
      <dgm:spPr/>
      <dgm:t>
        <a:bodyPr/>
        <a:lstStyle/>
        <a:p>
          <a:endParaRPr lang="es-ES" sz="1400"/>
        </a:p>
      </dgm:t>
    </dgm:pt>
    <dgm:pt modelId="{B5BB58B4-3A00-45C7-8141-959091045FCB}" type="sibTrans" cxnId="{ABEAF0DC-BD89-4BFB-97BA-AE4DD1978B32}">
      <dgm:prSet/>
      <dgm:spPr/>
      <dgm:t>
        <a:bodyPr/>
        <a:lstStyle/>
        <a:p>
          <a:endParaRPr lang="es-ES" sz="1400"/>
        </a:p>
      </dgm:t>
    </dgm:pt>
    <dgm:pt modelId="{711186FF-1640-4653-9701-B89CF638B010}" type="pres">
      <dgm:prSet presAssocID="{81C7A3FD-1E48-4928-A03A-16A98FE0B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EC2F90-EBE5-4C13-AAF3-498BF65897DE}" type="pres">
      <dgm:prSet presAssocID="{6CC6BCC5-C21C-403A-91EC-01E59CD07751}" presName="parentText" presStyleLbl="node1" presStyleIdx="0" presStyleCnt="2" custScaleY="56893" custLinFactY="130504" custLinFactNeighborX="-417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DDAFF-B5F3-49E7-96F5-C16BEBDDB0A5}" type="pres">
      <dgm:prSet presAssocID="{B5BB58B4-3A00-45C7-8141-959091045FCB}" presName="spacer" presStyleCnt="0"/>
      <dgm:spPr/>
    </dgm:pt>
    <dgm:pt modelId="{BDDF8D2E-BD55-46DE-A478-1A75761EA1BD}" type="pres">
      <dgm:prSet presAssocID="{C2BA35F7-5FB3-4943-8564-0C92ECDF9E59}" presName="parentText" presStyleLbl="node1" presStyleIdx="1" presStyleCnt="2" custScaleY="62688" custLinFactY="-605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B1E5E2-748C-4E15-B3BE-F1C31E9FA2C4}" srcId="{81C7A3FD-1E48-4928-A03A-16A98FE0B8D1}" destId="{C2BA35F7-5FB3-4943-8564-0C92ECDF9E59}" srcOrd="1" destOrd="0" parTransId="{D8F7C11C-9A18-424D-B4B4-EE8C67AFD694}" sibTransId="{081C9109-EB65-4CEA-8C79-942364485775}"/>
    <dgm:cxn modelId="{AF67B2D2-5478-4036-8C5B-D70E061416E8}" type="presOf" srcId="{6CC6BCC5-C21C-403A-91EC-01E59CD07751}" destId="{1CEC2F90-EBE5-4C13-AAF3-498BF65897DE}" srcOrd="0" destOrd="0" presId="urn:microsoft.com/office/officeart/2005/8/layout/vList2"/>
    <dgm:cxn modelId="{89B30F29-FC5B-4FED-8097-8F46DFB3F99D}" type="presOf" srcId="{81C7A3FD-1E48-4928-A03A-16A98FE0B8D1}" destId="{711186FF-1640-4653-9701-B89CF638B010}" srcOrd="0" destOrd="0" presId="urn:microsoft.com/office/officeart/2005/8/layout/vList2"/>
    <dgm:cxn modelId="{259AFAEB-3419-48DA-99D1-651034E2C723}" type="presOf" srcId="{C2BA35F7-5FB3-4943-8564-0C92ECDF9E59}" destId="{BDDF8D2E-BD55-46DE-A478-1A75761EA1BD}" srcOrd="0" destOrd="0" presId="urn:microsoft.com/office/officeart/2005/8/layout/vList2"/>
    <dgm:cxn modelId="{ABEAF0DC-BD89-4BFB-97BA-AE4DD1978B32}" srcId="{81C7A3FD-1E48-4928-A03A-16A98FE0B8D1}" destId="{6CC6BCC5-C21C-403A-91EC-01E59CD07751}" srcOrd="0" destOrd="0" parTransId="{30523FF3-C363-40B0-89C5-892628B7B5C8}" sibTransId="{B5BB58B4-3A00-45C7-8141-959091045FCB}"/>
    <dgm:cxn modelId="{3A83FF5D-0067-439A-A89E-3B235A32A29E}" type="presParOf" srcId="{711186FF-1640-4653-9701-B89CF638B010}" destId="{1CEC2F90-EBE5-4C13-AAF3-498BF65897DE}" srcOrd="0" destOrd="0" presId="urn:microsoft.com/office/officeart/2005/8/layout/vList2"/>
    <dgm:cxn modelId="{15BB0801-47F3-433E-AE61-8AA88F939E6A}" type="presParOf" srcId="{711186FF-1640-4653-9701-B89CF638B010}" destId="{840DDAFF-B5F3-49E7-96F5-C16BEBDDB0A5}" srcOrd="1" destOrd="0" presId="urn:microsoft.com/office/officeart/2005/8/layout/vList2"/>
    <dgm:cxn modelId="{4102AAA5-5E26-474D-9DB5-858B4887C58D}" type="presParOf" srcId="{711186FF-1640-4653-9701-B89CF638B010}" destId="{BDDF8D2E-BD55-46DE-A478-1A75761EA1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92F828-A002-4D09-B24C-94416AE086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084EF3D-AA3E-4078-90FA-377CF13A7FFD}">
      <dgm:prSet phldrT="[Texto]" custT="1"/>
      <dgm:spPr/>
      <dgm:t>
        <a:bodyPr/>
        <a:lstStyle/>
        <a:p>
          <a:r>
            <a:rPr lang="es-CL" sz="1050" b="1" dirty="0" smtClean="0">
              <a:latin typeface="Century Gothic" panose="020B0502020202020204" pitchFamily="34" charset="0"/>
            </a:rPr>
            <a:t>GOBERNADOR </a:t>
          </a:r>
          <a:r>
            <a:rPr lang="es-CL" sz="1050" b="1" dirty="0">
              <a:latin typeface="Century Gothic" panose="020B0502020202020204" pitchFamily="34" charset="0"/>
            </a:rPr>
            <a:t>REGIONAL</a:t>
          </a:r>
        </a:p>
      </dgm:t>
    </dgm:pt>
    <dgm:pt modelId="{9EDB34DF-EF6E-43EB-8CD3-69C2D542CC5C}" type="parTrans" cxnId="{568C0AF3-D62E-46DC-9C73-58D7BF0DA96F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9CA515E5-E315-459B-96AB-B2A994250F42}" type="sibTrans" cxnId="{568C0AF3-D62E-46DC-9C73-58D7BF0DA96F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3BBE70C1-55BF-488B-8210-EFAB3888A92A}">
      <dgm:prSet phldrT="[Texto]" custT="1"/>
      <dgm:spPr/>
      <dgm:t>
        <a:bodyPr/>
        <a:lstStyle/>
        <a:p>
          <a:r>
            <a:rPr lang="es-CL" sz="1000" dirty="0" smtClean="0">
              <a:latin typeface="Century Gothic" panose="020B0502020202020204" pitchFamily="34" charset="0"/>
            </a:rPr>
            <a:t>Administradora </a:t>
          </a:r>
          <a:r>
            <a:rPr lang="es-CL" sz="1000" dirty="0">
              <a:latin typeface="Century Gothic" panose="020B0502020202020204" pitchFamily="34" charset="0"/>
            </a:rPr>
            <a:t>Regional</a:t>
          </a:r>
        </a:p>
      </dgm:t>
    </dgm:pt>
    <dgm:pt modelId="{99D3255B-4F15-4E02-BBB3-E6571B34164D}" type="parTrans" cxnId="{8B480527-7625-45D0-9193-9E76C250942D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9A2DF189-89B7-4067-9A4C-E90A010D4A1F}" type="sibTrans" cxnId="{8B480527-7625-45D0-9193-9E76C250942D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4F7126A2-8733-4721-92B5-AA87A91F2DCA}">
      <dgm:prSet phldrT="[Texto]" custT="1"/>
      <dgm:spPr/>
      <dgm:t>
        <a:bodyPr/>
        <a:lstStyle/>
        <a:p>
          <a:r>
            <a:rPr lang="es-CL" sz="1000" dirty="0" smtClean="0">
              <a:latin typeface="Century Gothic" panose="020B0502020202020204" pitchFamily="34" charset="0"/>
            </a:rPr>
            <a:t>DIPLADER</a:t>
          </a:r>
          <a:endParaRPr lang="es-CL" sz="1000" dirty="0">
            <a:latin typeface="Century Gothic" panose="020B0502020202020204" pitchFamily="34" charset="0"/>
          </a:endParaRPr>
        </a:p>
      </dgm:t>
    </dgm:pt>
    <dgm:pt modelId="{DFD9E2FD-452A-4D1D-9FE2-494BAAF256AC}" type="parTrans" cxnId="{8AAC09F4-C461-4A99-B20B-33F201E11202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D4951C1B-5040-4D51-8DB1-E135EC6D460C}" type="sibTrans" cxnId="{8AAC09F4-C461-4A99-B20B-33F201E11202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255438B6-F6E7-4BD5-9B6F-D408DA7A9531}">
      <dgm:prSet phldrT="[Texto]" custT="1"/>
      <dgm:spPr/>
      <dgm:t>
        <a:bodyPr/>
        <a:lstStyle/>
        <a:p>
          <a:r>
            <a:rPr lang="es-CL" sz="1000" dirty="0">
              <a:latin typeface="Century Gothic" panose="020B0502020202020204" pitchFamily="34" charset="0"/>
            </a:rPr>
            <a:t>DAM (Sec. Ejecutiva)</a:t>
          </a:r>
        </a:p>
      </dgm:t>
    </dgm:pt>
    <dgm:pt modelId="{1365EB4D-AFEB-4FC1-B9A0-02E38AE05149}" type="parTrans" cxnId="{C551BDC9-9FDB-48BC-8AD6-37E3EF728667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D8DB2704-194D-4884-926C-8679EF1CDFF5}" type="sibTrans" cxnId="{C551BDC9-9FDB-48BC-8AD6-37E3EF728667}">
      <dgm:prSet/>
      <dgm:spPr/>
      <dgm:t>
        <a:bodyPr/>
        <a:lstStyle/>
        <a:p>
          <a:endParaRPr lang="es-CL" sz="1400">
            <a:latin typeface="Century Gothic" panose="020B0502020202020204" pitchFamily="34" charset="0"/>
          </a:endParaRPr>
        </a:p>
      </dgm:t>
    </dgm:pt>
    <dgm:pt modelId="{640488EF-EE51-4188-B096-A9EE38B4FF8F}" type="pres">
      <dgm:prSet presAssocID="{DA92F828-A002-4D09-B24C-94416AE086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2460B0-1268-4361-B432-3D388072092D}" type="pres">
      <dgm:prSet presAssocID="{1084EF3D-AA3E-4078-90FA-377CF13A7FFD}" presName="root" presStyleCnt="0"/>
      <dgm:spPr/>
    </dgm:pt>
    <dgm:pt modelId="{E49D4ADB-A15A-4F1A-B947-288135D148FD}" type="pres">
      <dgm:prSet presAssocID="{1084EF3D-AA3E-4078-90FA-377CF13A7FFD}" presName="rootComposite" presStyleCnt="0"/>
      <dgm:spPr/>
    </dgm:pt>
    <dgm:pt modelId="{129B4D7B-C49C-4D8D-A7DE-EE7BAA27FC7F}" type="pres">
      <dgm:prSet presAssocID="{1084EF3D-AA3E-4078-90FA-377CF13A7FFD}" presName="rootText" presStyleLbl="node1" presStyleIdx="0" presStyleCnt="1"/>
      <dgm:spPr/>
      <dgm:t>
        <a:bodyPr/>
        <a:lstStyle/>
        <a:p>
          <a:endParaRPr lang="es-CL"/>
        </a:p>
      </dgm:t>
    </dgm:pt>
    <dgm:pt modelId="{CEEBE9BE-C54E-4C3B-BB84-DB437E340E68}" type="pres">
      <dgm:prSet presAssocID="{1084EF3D-AA3E-4078-90FA-377CF13A7FFD}" presName="rootConnector" presStyleLbl="node1" presStyleIdx="0" presStyleCnt="1"/>
      <dgm:spPr/>
      <dgm:t>
        <a:bodyPr/>
        <a:lstStyle/>
        <a:p>
          <a:endParaRPr lang="es-CL"/>
        </a:p>
      </dgm:t>
    </dgm:pt>
    <dgm:pt modelId="{45274530-F7C7-421E-A529-E3734BAA2373}" type="pres">
      <dgm:prSet presAssocID="{1084EF3D-AA3E-4078-90FA-377CF13A7FFD}" presName="childShape" presStyleCnt="0"/>
      <dgm:spPr/>
    </dgm:pt>
    <dgm:pt modelId="{A741A729-575B-4DD2-A212-D4B5997D341D}" type="pres">
      <dgm:prSet presAssocID="{99D3255B-4F15-4E02-BBB3-E6571B34164D}" presName="Name13" presStyleLbl="parChTrans1D2" presStyleIdx="0" presStyleCnt="3"/>
      <dgm:spPr/>
      <dgm:t>
        <a:bodyPr/>
        <a:lstStyle/>
        <a:p>
          <a:endParaRPr lang="es-CL"/>
        </a:p>
      </dgm:t>
    </dgm:pt>
    <dgm:pt modelId="{9A2AE703-381E-451F-8C36-306BCA1CE5D6}" type="pres">
      <dgm:prSet presAssocID="{3BBE70C1-55BF-488B-8210-EFAB3888A92A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959D6B-AAD4-4F41-9B64-972DA863FEB3}" type="pres">
      <dgm:prSet presAssocID="{DFD9E2FD-452A-4D1D-9FE2-494BAAF256AC}" presName="Name13" presStyleLbl="parChTrans1D2" presStyleIdx="1" presStyleCnt="3"/>
      <dgm:spPr/>
      <dgm:t>
        <a:bodyPr/>
        <a:lstStyle/>
        <a:p>
          <a:endParaRPr lang="es-CL"/>
        </a:p>
      </dgm:t>
    </dgm:pt>
    <dgm:pt modelId="{AD9D0469-B067-4E75-A78D-9B9E8B4BDAEE}" type="pres">
      <dgm:prSet presAssocID="{4F7126A2-8733-4721-92B5-AA87A91F2DCA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C713F9-E379-4902-8F96-6F40DE654507}" type="pres">
      <dgm:prSet presAssocID="{1365EB4D-AFEB-4FC1-B9A0-02E38AE05149}" presName="Name13" presStyleLbl="parChTrans1D2" presStyleIdx="2" presStyleCnt="3"/>
      <dgm:spPr/>
      <dgm:t>
        <a:bodyPr/>
        <a:lstStyle/>
        <a:p>
          <a:endParaRPr lang="es-CL"/>
        </a:p>
      </dgm:t>
    </dgm:pt>
    <dgm:pt modelId="{9AB82F1C-F62F-474D-ABC8-5CA774A2EF04}" type="pres">
      <dgm:prSet presAssocID="{255438B6-F6E7-4BD5-9B6F-D408DA7A953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48ADF55-DE62-45F6-A7EF-6A2159455EE9}" type="presOf" srcId="{DFD9E2FD-452A-4D1D-9FE2-494BAAF256AC}" destId="{95959D6B-AAD4-4F41-9B64-972DA863FEB3}" srcOrd="0" destOrd="0" presId="urn:microsoft.com/office/officeart/2005/8/layout/hierarchy3"/>
    <dgm:cxn modelId="{8497419B-9061-4F85-81AE-777E7B2BD93F}" type="presOf" srcId="{DA92F828-A002-4D09-B24C-94416AE0868F}" destId="{640488EF-EE51-4188-B096-A9EE38B4FF8F}" srcOrd="0" destOrd="0" presId="urn:microsoft.com/office/officeart/2005/8/layout/hierarchy3"/>
    <dgm:cxn modelId="{568C0AF3-D62E-46DC-9C73-58D7BF0DA96F}" srcId="{DA92F828-A002-4D09-B24C-94416AE0868F}" destId="{1084EF3D-AA3E-4078-90FA-377CF13A7FFD}" srcOrd="0" destOrd="0" parTransId="{9EDB34DF-EF6E-43EB-8CD3-69C2D542CC5C}" sibTransId="{9CA515E5-E315-459B-96AB-B2A994250F42}"/>
    <dgm:cxn modelId="{CC07D6F0-1AE4-4643-BA2C-A3B7688FC61D}" type="presOf" srcId="{1084EF3D-AA3E-4078-90FA-377CF13A7FFD}" destId="{CEEBE9BE-C54E-4C3B-BB84-DB437E340E68}" srcOrd="1" destOrd="0" presId="urn:microsoft.com/office/officeart/2005/8/layout/hierarchy3"/>
    <dgm:cxn modelId="{A83340A4-3F62-4ADB-B183-3E8A909C4604}" type="presOf" srcId="{4F7126A2-8733-4721-92B5-AA87A91F2DCA}" destId="{AD9D0469-B067-4E75-A78D-9B9E8B4BDAEE}" srcOrd="0" destOrd="0" presId="urn:microsoft.com/office/officeart/2005/8/layout/hierarchy3"/>
    <dgm:cxn modelId="{8B480527-7625-45D0-9193-9E76C250942D}" srcId="{1084EF3D-AA3E-4078-90FA-377CF13A7FFD}" destId="{3BBE70C1-55BF-488B-8210-EFAB3888A92A}" srcOrd="0" destOrd="0" parTransId="{99D3255B-4F15-4E02-BBB3-E6571B34164D}" sibTransId="{9A2DF189-89B7-4067-9A4C-E90A010D4A1F}"/>
    <dgm:cxn modelId="{63F7185C-72AD-4C9E-AB0B-CEDD59A137BF}" type="presOf" srcId="{1365EB4D-AFEB-4FC1-B9A0-02E38AE05149}" destId="{A9C713F9-E379-4902-8F96-6F40DE654507}" srcOrd="0" destOrd="0" presId="urn:microsoft.com/office/officeart/2005/8/layout/hierarchy3"/>
    <dgm:cxn modelId="{8AAC09F4-C461-4A99-B20B-33F201E11202}" srcId="{1084EF3D-AA3E-4078-90FA-377CF13A7FFD}" destId="{4F7126A2-8733-4721-92B5-AA87A91F2DCA}" srcOrd="1" destOrd="0" parTransId="{DFD9E2FD-452A-4D1D-9FE2-494BAAF256AC}" sibTransId="{D4951C1B-5040-4D51-8DB1-E135EC6D460C}"/>
    <dgm:cxn modelId="{7C3986CB-E5CD-44FD-A319-51CCD047D3D9}" type="presOf" srcId="{3BBE70C1-55BF-488B-8210-EFAB3888A92A}" destId="{9A2AE703-381E-451F-8C36-306BCA1CE5D6}" srcOrd="0" destOrd="0" presId="urn:microsoft.com/office/officeart/2005/8/layout/hierarchy3"/>
    <dgm:cxn modelId="{C551BDC9-9FDB-48BC-8AD6-37E3EF728667}" srcId="{1084EF3D-AA3E-4078-90FA-377CF13A7FFD}" destId="{255438B6-F6E7-4BD5-9B6F-D408DA7A9531}" srcOrd="2" destOrd="0" parTransId="{1365EB4D-AFEB-4FC1-B9A0-02E38AE05149}" sibTransId="{D8DB2704-194D-4884-926C-8679EF1CDFF5}"/>
    <dgm:cxn modelId="{22CE74E7-86A0-48EC-B691-3ABAECA1B825}" type="presOf" srcId="{255438B6-F6E7-4BD5-9B6F-D408DA7A9531}" destId="{9AB82F1C-F62F-474D-ABC8-5CA774A2EF04}" srcOrd="0" destOrd="0" presId="urn:microsoft.com/office/officeart/2005/8/layout/hierarchy3"/>
    <dgm:cxn modelId="{0693AFBD-81AC-4619-99E1-A3E310608144}" type="presOf" srcId="{99D3255B-4F15-4E02-BBB3-E6571B34164D}" destId="{A741A729-575B-4DD2-A212-D4B5997D341D}" srcOrd="0" destOrd="0" presId="urn:microsoft.com/office/officeart/2005/8/layout/hierarchy3"/>
    <dgm:cxn modelId="{1117333A-C670-499C-B682-DC8D0B6806A0}" type="presOf" srcId="{1084EF3D-AA3E-4078-90FA-377CF13A7FFD}" destId="{129B4D7B-C49C-4D8D-A7DE-EE7BAA27FC7F}" srcOrd="0" destOrd="0" presId="urn:microsoft.com/office/officeart/2005/8/layout/hierarchy3"/>
    <dgm:cxn modelId="{F069E7BA-68A6-455B-9480-8E9105637273}" type="presParOf" srcId="{640488EF-EE51-4188-B096-A9EE38B4FF8F}" destId="{362460B0-1268-4361-B432-3D388072092D}" srcOrd="0" destOrd="0" presId="urn:microsoft.com/office/officeart/2005/8/layout/hierarchy3"/>
    <dgm:cxn modelId="{366711F7-59E5-4CCA-91BB-D00FA1A69E24}" type="presParOf" srcId="{362460B0-1268-4361-B432-3D388072092D}" destId="{E49D4ADB-A15A-4F1A-B947-288135D148FD}" srcOrd="0" destOrd="0" presId="urn:microsoft.com/office/officeart/2005/8/layout/hierarchy3"/>
    <dgm:cxn modelId="{8ED907E5-7BD8-42B6-85F9-A13EC1D17A12}" type="presParOf" srcId="{E49D4ADB-A15A-4F1A-B947-288135D148FD}" destId="{129B4D7B-C49C-4D8D-A7DE-EE7BAA27FC7F}" srcOrd="0" destOrd="0" presId="urn:microsoft.com/office/officeart/2005/8/layout/hierarchy3"/>
    <dgm:cxn modelId="{BC09A0A7-0900-4AFB-A1E1-DB4EF58140B4}" type="presParOf" srcId="{E49D4ADB-A15A-4F1A-B947-288135D148FD}" destId="{CEEBE9BE-C54E-4C3B-BB84-DB437E340E68}" srcOrd="1" destOrd="0" presId="urn:microsoft.com/office/officeart/2005/8/layout/hierarchy3"/>
    <dgm:cxn modelId="{D09E2F5B-8A29-467A-82C7-1B37A8A59EAA}" type="presParOf" srcId="{362460B0-1268-4361-B432-3D388072092D}" destId="{45274530-F7C7-421E-A529-E3734BAA2373}" srcOrd="1" destOrd="0" presId="urn:microsoft.com/office/officeart/2005/8/layout/hierarchy3"/>
    <dgm:cxn modelId="{E5BFDBA9-E330-4B2D-8751-DA73D28204B2}" type="presParOf" srcId="{45274530-F7C7-421E-A529-E3734BAA2373}" destId="{A741A729-575B-4DD2-A212-D4B5997D341D}" srcOrd="0" destOrd="0" presId="urn:microsoft.com/office/officeart/2005/8/layout/hierarchy3"/>
    <dgm:cxn modelId="{8E444C4C-1133-4856-AAB4-EFBA3AF2358C}" type="presParOf" srcId="{45274530-F7C7-421E-A529-E3734BAA2373}" destId="{9A2AE703-381E-451F-8C36-306BCA1CE5D6}" srcOrd="1" destOrd="0" presId="urn:microsoft.com/office/officeart/2005/8/layout/hierarchy3"/>
    <dgm:cxn modelId="{5BCAC744-61EF-4FCA-BFFE-4CEFB5BF9B15}" type="presParOf" srcId="{45274530-F7C7-421E-A529-E3734BAA2373}" destId="{95959D6B-AAD4-4F41-9B64-972DA863FEB3}" srcOrd="2" destOrd="0" presId="urn:microsoft.com/office/officeart/2005/8/layout/hierarchy3"/>
    <dgm:cxn modelId="{81EAD54C-DB84-4F6F-B337-C3C9D48E0EE7}" type="presParOf" srcId="{45274530-F7C7-421E-A529-E3734BAA2373}" destId="{AD9D0469-B067-4E75-A78D-9B9E8B4BDAEE}" srcOrd="3" destOrd="0" presId="urn:microsoft.com/office/officeart/2005/8/layout/hierarchy3"/>
    <dgm:cxn modelId="{43744313-62E1-4820-9605-F30AA64A0729}" type="presParOf" srcId="{45274530-F7C7-421E-A529-E3734BAA2373}" destId="{A9C713F9-E379-4902-8F96-6F40DE654507}" srcOrd="4" destOrd="0" presId="urn:microsoft.com/office/officeart/2005/8/layout/hierarchy3"/>
    <dgm:cxn modelId="{7B4EE878-8A69-4B5A-8B17-03E3BD717D1E}" type="presParOf" srcId="{45274530-F7C7-421E-A529-E3734BAA2373}" destId="{9AB82F1C-F62F-474D-ABC8-5CA774A2EF0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581B2A-F02F-4C00-A468-1494EEF8050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70B4B32-6575-46E3-984E-62E861348878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Visión de desarrollo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A898C394-CFEA-4A29-98D3-B51373C6A3F2}" type="parTrans" cxnId="{5DDD9245-3E85-4537-AA3C-FEB72D875DA8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0CDAC6AD-656C-49EF-9192-8ED32B122F37}" type="sibTrans" cxnId="{5DDD9245-3E85-4537-AA3C-FEB72D875DA8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D69F59C3-819D-4B38-90C1-7FE163683796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Escenarios</a:t>
          </a:r>
          <a:endParaRPr lang="es-ES" sz="1800" dirty="0">
            <a:latin typeface="Century Gothic" panose="020B0502020202020204" pitchFamily="34" charset="0"/>
          </a:endParaRPr>
        </a:p>
      </dgm:t>
    </dgm:pt>
    <dgm:pt modelId="{54DBA269-A2C1-490D-99DB-EADB528F67FC}" type="parTrans" cxnId="{3143B5D0-BEAF-4EA3-9A0E-EE629184642C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FAA43FA0-D0EA-4A7B-A282-D4E60615404B}" type="sibTrans" cxnId="{3143B5D0-BEAF-4EA3-9A0E-EE629184642C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3AB24A08-41CA-4C7B-B7B6-5AB5C660C160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Modelo de Gestión 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989D2B3B-4BB0-403F-B2CB-F79E9E0377E9}" type="parTrans" cxnId="{E0B41999-D0EA-43E0-8FA8-BC26F0A2DDB3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843C1382-571F-4E09-9DBD-C539096AA1D8}" type="sibTrans" cxnId="{E0B41999-D0EA-43E0-8FA8-BC26F0A2DDB3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965D8338-7D46-42AA-832A-2287422DB54A}">
      <dgm:prSet phldrT="[Texto]" custT="1"/>
      <dgm:spPr/>
      <dgm:t>
        <a:bodyPr/>
        <a:lstStyle/>
        <a:p>
          <a:endParaRPr lang="es-ES" sz="3200" dirty="0">
            <a:latin typeface="Century Gothic" panose="020B0502020202020204" pitchFamily="34" charset="0"/>
          </a:endParaRPr>
        </a:p>
      </dgm:t>
    </dgm:pt>
    <dgm:pt modelId="{FAF6BE9F-4DD1-4584-840A-82A95BA6D3F8}" type="parTrans" cxnId="{900B2AAA-074A-4360-8446-28DBB398B03E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C33B4D20-41C0-42F4-9546-E5F5CDAEF465}" type="sibTrans" cxnId="{900B2AAA-074A-4360-8446-28DBB398B03E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22B5A5ED-242B-4EF3-BFD4-2D18C55E18B8}" type="pres">
      <dgm:prSet presAssocID="{F0581B2A-F02F-4C00-A468-1494EEF8050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359D267-8E41-4EB7-BBA6-324F91EF5BA3}" type="pres">
      <dgm:prSet presAssocID="{870B4B32-6575-46E3-984E-62E861348878}" presName="chaos" presStyleCnt="0"/>
      <dgm:spPr/>
    </dgm:pt>
    <dgm:pt modelId="{D3EEA048-B141-4C83-9B2C-442540071C83}" type="pres">
      <dgm:prSet presAssocID="{870B4B32-6575-46E3-984E-62E861348878}" presName="parTx1" presStyleLbl="revTx" presStyleIdx="0" presStyleCnt="3"/>
      <dgm:spPr/>
      <dgm:t>
        <a:bodyPr/>
        <a:lstStyle/>
        <a:p>
          <a:endParaRPr lang="es-ES"/>
        </a:p>
      </dgm:t>
    </dgm:pt>
    <dgm:pt modelId="{87B9F85E-0F56-4C97-BB83-78D3139FDBAC}" type="pres">
      <dgm:prSet presAssocID="{870B4B32-6575-46E3-984E-62E861348878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AC81DC-A162-485D-91F4-823093543ED2}" type="pres">
      <dgm:prSet presAssocID="{870B4B32-6575-46E3-984E-62E861348878}" presName="c1" presStyleLbl="node1" presStyleIdx="0" presStyleCnt="19"/>
      <dgm:spPr/>
    </dgm:pt>
    <dgm:pt modelId="{EFF2048B-F8C9-4584-B346-BDA8773A18DD}" type="pres">
      <dgm:prSet presAssocID="{870B4B32-6575-46E3-984E-62E861348878}" presName="c2" presStyleLbl="node1" presStyleIdx="1" presStyleCnt="19"/>
      <dgm:spPr/>
    </dgm:pt>
    <dgm:pt modelId="{CA46F7A9-F5D1-4352-A438-73A9BFE9223E}" type="pres">
      <dgm:prSet presAssocID="{870B4B32-6575-46E3-984E-62E861348878}" presName="c3" presStyleLbl="node1" presStyleIdx="2" presStyleCnt="19"/>
      <dgm:spPr/>
    </dgm:pt>
    <dgm:pt modelId="{65AB5341-2F0E-486F-99FA-C900C975E881}" type="pres">
      <dgm:prSet presAssocID="{870B4B32-6575-46E3-984E-62E861348878}" presName="c4" presStyleLbl="node1" presStyleIdx="3" presStyleCnt="19"/>
      <dgm:spPr/>
    </dgm:pt>
    <dgm:pt modelId="{014705F0-D0F3-4758-A74D-79FEA21394E7}" type="pres">
      <dgm:prSet presAssocID="{870B4B32-6575-46E3-984E-62E861348878}" presName="c5" presStyleLbl="node1" presStyleIdx="4" presStyleCnt="19"/>
      <dgm:spPr/>
    </dgm:pt>
    <dgm:pt modelId="{F3B96288-C246-4416-8EB3-94FCFC8549CF}" type="pres">
      <dgm:prSet presAssocID="{870B4B32-6575-46E3-984E-62E861348878}" presName="c6" presStyleLbl="node1" presStyleIdx="5" presStyleCnt="19"/>
      <dgm:spPr/>
    </dgm:pt>
    <dgm:pt modelId="{944B1AA5-8A44-457E-BE3D-25BD2EA5733E}" type="pres">
      <dgm:prSet presAssocID="{870B4B32-6575-46E3-984E-62E861348878}" presName="c7" presStyleLbl="node1" presStyleIdx="6" presStyleCnt="19"/>
      <dgm:spPr/>
    </dgm:pt>
    <dgm:pt modelId="{83FD4CF3-2970-4E9B-B392-D6508990963C}" type="pres">
      <dgm:prSet presAssocID="{870B4B32-6575-46E3-984E-62E861348878}" presName="c8" presStyleLbl="node1" presStyleIdx="7" presStyleCnt="19"/>
      <dgm:spPr/>
    </dgm:pt>
    <dgm:pt modelId="{6BF61484-0C81-46EB-9DFE-53303131660C}" type="pres">
      <dgm:prSet presAssocID="{870B4B32-6575-46E3-984E-62E861348878}" presName="c9" presStyleLbl="node1" presStyleIdx="8" presStyleCnt="19"/>
      <dgm:spPr/>
    </dgm:pt>
    <dgm:pt modelId="{08696A9A-4769-454D-8C01-17DF0545B063}" type="pres">
      <dgm:prSet presAssocID="{870B4B32-6575-46E3-984E-62E861348878}" presName="c10" presStyleLbl="node1" presStyleIdx="9" presStyleCnt="19"/>
      <dgm:spPr/>
    </dgm:pt>
    <dgm:pt modelId="{53B18A56-A7B0-4165-BFAF-6305A16CE298}" type="pres">
      <dgm:prSet presAssocID="{870B4B32-6575-46E3-984E-62E861348878}" presName="c11" presStyleLbl="node1" presStyleIdx="10" presStyleCnt="19"/>
      <dgm:spPr/>
    </dgm:pt>
    <dgm:pt modelId="{0EBB6769-A4DC-4F15-8354-24A749193974}" type="pres">
      <dgm:prSet presAssocID="{870B4B32-6575-46E3-984E-62E861348878}" presName="c12" presStyleLbl="node1" presStyleIdx="11" presStyleCnt="19"/>
      <dgm:spPr/>
    </dgm:pt>
    <dgm:pt modelId="{1021C6FB-0104-4DF8-AF9A-09882A47CA07}" type="pres">
      <dgm:prSet presAssocID="{870B4B32-6575-46E3-984E-62E861348878}" presName="c13" presStyleLbl="node1" presStyleIdx="12" presStyleCnt="19"/>
      <dgm:spPr/>
    </dgm:pt>
    <dgm:pt modelId="{82C5AB58-C943-41CD-B878-07CC3B0387E1}" type="pres">
      <dgm:prSet presAssocID="{870B4B32-6575-46E3-984E-62E861348878}" presName="c14" presStyleLbl="node1" presStyleIdx="13" presStyleCnt="19"/>
      <dgm:spPr/>
    </dgm:pt>
    <dgm:pt modelId="{4FCB757A-78D4-4763-B16B-7EA593F90FAE}" type="pres">
      <dgm:prSet presAssocID="{870B4B32-6575-46E3-984E-62E861348878}" presName="c15" presStyleLbl="node1" presStyleIdx="14" presStyleCnt="19"/>
      <dgm:spPr/>
    </dgm:pt>
    <dgm:pt modelId="{A909456B-9A09-4219-8ADF-8163613B5A72}" type="pres">
      <dgm:prSet presAssocID="{870B4B32-6575-46E3-984E-62E861348878}" presName="c16" presStyleLbl="node1" presStyleIdx="15" presStyleCnt="19"/>
      <dgm:spPr/>
    </dgm:pt>
    <dgm:pt modelId="{69E99BB5-3FD8-457F-B54E-779EFE809685}" type="pres">
      <dgm:prSet presAssocID="{870B4B32-6575-46E3-984E-62E861348878}" presName="c17" presStyleLbl="node1" presStyleIdx="16" presStyleCnt="19"/>
      <dgm:spPr/>
    </dgm:pt>
    <dgm:pt modelId="{35A9EA39-DFE6-4662-AB9D-B744B12FD4E0}" type="pres">
      <dgm:prSet presAssocID="{870B4B32-6575-46E3-984E-62E861348878}" presName="c18" presStyleLbl="node1" presStyleIdx="17" presStyleCnt="19"/>
      <dgm:spPr/>
    </dgm:pt>
    <dgm:pt modelId="{CD71E03F-D4C8-4362-A427-BBD5F5664889}" type="pres">
      <dgm:prSet presAssocID="{0CDAC6AD-656C-49EF-9192-8ED32B122F37}" presName="chevronComposite1" presStyleCnt="0"/>
      <dgm:spPr/>
    </dgm:pt>
    <dgm:pt modelId="{9864068E-F002-4120-AC86-415B59FA69B2}" type="pres">
      <dgm:prSet presAssocID="{0CDAC6AD-656C-49EF-9192-8ED32B122F37}" presName="chevron1" presStyleLbl="sibTrans2D1" presStyleIdx="0" presStyleCnt="2"/>
      <dgm:spPr/>
    </dgm:pt>
    <dgm:pt modelId="{5099CEB4-AE4A-4F4D-A0D6-3A5AF9637159}" type="pres">
      <dgm:prSet presAssocID="{0CDAC6AD-656C-49EF-9192-8ED32B122F37}" presName="spChevron1" presStyleCnt="0"/>
      <dgm:spPr/>
    </dgm:pt>
    <dgm:pt modelId="{6C86BD3A-73F8-4580-AED3-5DE8AFCB1024}" type="pres">
      <dgm:prSet presAssocID="{0CDAC6AD-656C-49EF-9192-8ED32B122F37}" presName="overlap" presStyleCnt="0"/>
      <dgm:spPr/>
    </dgm:pt>
    <dgm:pt modelId="{9154B04B-A40C-45B6-ADA5-6E1AA88F8D58}" type="pres">
      <dgm:prSet presAssocID="{0CDAC6AD-656C-49EF-9192-8ED32B122F37}" presName="chevronComposite2" presStyleCnt="0"/>
      <dgm:spPr/>
    </dgm:pt>
    <dgm:pt modelId="{EFDA83FE-87E1-4D35-9316-0DE4BD0F4785}" type="pres">
      <dgm:prSet presAssocID="{0CDAC6AD-656C-49EF-9192-8ED32B122F37}" presName="chevron2" presStyleLbl="sibTrans2D1" presStyleIdx="1" presStyleCnt="2"/>
      <dgm:spPr/>
    </dgm:pt>
    <dgm:pt modelId="{82D7912A-BB86-4841-92ED-969349C03A2D}" type="pres">
      <dgm:prSet presAssocID="{0CDAC6AD-656C-49EF-9192-8ED32B122F37}" presName="spChevron2" presStyleCnt="0"/>
      <dgm:spPr/>
    </dgm:pt>
    <dgm:pt modelId="{7D66F01B-D5BC-48A1-9193-3BD3388073AB}" type="pres">
      <dgm:prSet presAssocID="{3AB24A08-41CA-4C7B-B7B6-5AB5C660C160}" presName="last" presStyleCnt="0"/>
      <dgm:spPr/>
    </dgm:pt>
    <dgm:pt modelId="{C81BEFB8-FF0F-40FD-81A0-22E9B226A67B}" type="pres">
      <dgm:prSet presAssocID="{3AB24A08-41CA-4C7B-B7B6-5AB5C660C160}" presName="circleTx" presStyleLbl="node1" presStyleIdx="18" presStyleCnt="19"/>
      <dgm:spPr/>
      <dgm:t>
        <a:bodyPr/>
        <a:lstStyle/>
        <a:p>
          <a:endParaRPr lang="es-CL"/>
        </a:p>
      </dgm:t>
    </dgm:pt>
    <dgm:pt modelId="{DAE38A7F-864C-433B-A377-0F10B4705DEC}" type="pres">
      <dgm:prSet presAssocID="{3AB24A08-41CA-4C7B-B7B6-5AB5C660C160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1C12D6-B7C4-4DC0-BB52-AF24F1834082}" type="pres">
      <dgm:prSet presAssocID="{3AB24A08-41CA-4C7B-B7B6-5AB5C660C160}" presName="spN" presStyleCnt="0"/>
      <dgm:spPr/>
    </dgm:pt>
  </dgm:ptLst>
  <dgm:cxnLst>
    <dgm:cxn modelId="{5DDD9245-3E85-4537-AA3C-FEB72D875DA8}" srcId="{F0581B2A-F02F-4C00-A468-1494EEF80506}" destId="{870B4B32-6575-46E3-984E-62E861348878}" srcOrd="0" destOrd="0" parTransId="{A898C394-CFEA-4A29-98D3-B51373C6A3F2}" sibTransId="{0CDAC6AD-656C-49EF-9192-8ED32B122F37}"/>
    <dgm:cxn modelId="{900B2AAA-074A-4360-8446-28DBB398B03E}" srcId="{3AB24A08-41CA-4C7B-B7B6-5AB5C660C160}" destId="{965D8338-7D46-42AA-832A-2287422DB54A}" srcOrd="0" destOrd="0" parTransId="{FAF6BE9F-4DD1-4584-840A-82A95BA6D3F8}" sibTransId="{C33B4D20-41C0-42F4-9546-E5F5CDAEF465}"/>
    <dgm:cxn modelId="{E413B9C3-4051-4ECF-8922-303F4A2C739C}" type="presOf" srcId="{3AB24A08-41CA-4C7B-B7B6-5AB5C660C160}" destId="{C81BEFB8-FF0F-40FD-81A0-22E9B226A67B}" srcOrd="0" destOrd="0" presId="urn:microsoft.com/office/officeart/2009/3/layout/RandomtoResultProcess"/>
    <dgm:cxn modelId="{43B4BAF7-0F92-4A53-BEE5-77A2FB1C5ABC}" type="presOf" srcId="{870B4B32-6575-46E3-984E-62E861348878}" destId="{D3EEA048-B141-4C83-9B2C-442540071C83}" srcOrd="0" destOrd="0" presId="urn:microsoft.com/office/officeart/2009/3/layout/RandomtoResultProcess"/>
    <dgm:cxn modelId="{E0B41999-D0EA-43E0-8FA8-BC26F0A2DDB3}" srcId="{F0581B2A-F02F-4C00-A468-1494EEF80506}" destId="{3AB24A08-41CA-4C7B-B7B6-5AB5C660C160}" srcOrd="1" destOrd="0" parTransId="{989D2B3B-4BB0-403F-B2CB-F79E9E0377E9}" sibTransId="{843C1382-571F-4E09-9DBD-C539096AA1D8}"/>
    <dgm:cxn modelId="{3143B5D0-BEAF-4EA3-9A0E-EE629184642C}" srcId="{870B4B32-6575-46E3-984E-62E861348878}" destId="{D69F59C3-819D-4B38-90C1-7FE163683796}" srcOrd="0" destOrd="0" parTransId="{54DBA269-A2C1-490D-99DB-EADB528F67FC}" sibTransId="{FAA43FA0-D0EA-4A7B-A282-D4E60615404B}"/>
    <dgm:cxn modelId="{60AE1F1D-F3C9-44C0-AD68-823265746337}" type="presOf" srcId="{965D8338-7D46-42AA-832A-2287422DB54A}" destId="{DAE38A7F-864C-433B-A377-0F10B4705DEC}" srcOrd="0" destOrd="0" presId="urn:microsoft.com/office/officeart/2009/3/layout/RandomtoResultProcess"/>
    <dgm:cxn modelId="{74E48A45-AA11-4781-8AC1-8D3C6DA4FF0E}" type="presOf" srcId="{F0581B2A-F02F-4C00-A468-1494EEF80506}" destId="{22B5A5ED-242B-4EF3-BFD4-2D18C55E18B8}" srcOrd="0" destOrd="0" presId="urn:microsoft.com/office/officeart/2009/3/layout/RandomtoResultProcess"/>
    <dgm:cxn modelId="{47DB5218-BD5E-454D-997B-FCCE9BE3BAA6}" type="presOf" srcId="{D69F59C3-819D-4B38-90C1-7FE163683796}" destId="{87B9F85E-0F56-4C97-BB83-78D3139FDBAC}" srcOrd="0" destOrd="0" presId="urn:microsoft.com/office/officeart/2009/3/layout/RandomtoResultProcess"/>
    <dgm:cxn modelId="{861951F6-2374-41C4-B666-3A150CA779BC}" type="presParOf" srcId="{22B5A5ED-242B-4EF3-BFD4-2D18C55E18B8}" destId="{4359D267-8E41-4EB7-BBA6-324F91EF5BA3}" srcOrd="0" destOrd="0" presId="urn:microsoft.com/office/officeart/2009/3/layout/RandomtoResultProcess"/>
    <dgm:cxn modelId="{CAD431B6-5757-49B0-90BA-CD4C6E22CEDF}" type="presParOf" srcId="{4359D267-8E41-4EB7-BBA6-324F91EF5BA3}" destId="{D3EEA048-B141-4C83-9B2C-442540071C83}" srcOrd="0" destOrd="0" presId="urn:microsoft.com/office/officeart/2009/3/layout/RandomtoResultProcess"/>
    <dgm:cxn modelId="{9DC10087-9FFD-49CC-8538-B51CF6C0F939}" type="presParOf" srcId="{4359D267-8E41-4EB7-BBA6-324F91EF5BA3}" destId="{87B9F85E-0F56-4C97-BB83-78D3139FDBAC}" srcOrd="1" destOrd="0" presId="urn:microsoft.com/office/officeart/2009/3/layout/RandomtoResultProcess"/>
    <dgm:cxn modelId="{641BDA51-AC48-497B-B3E7-6289028E8896}" type="presParOf" srcId="{4359D267-8E41-4EB7-BBA6-324F91EF5BA3}" destId="{9AAC81DC-A162-485D-91F4-823093543ED2}" srcOrd="2" destOrd="0" presId="urn:microsoft.com/office/officeart/2009/3/layout/RandomtoResultProcess"/>
    <dgm:cxn modelId="{A2285AAB-01F2-410B-B44F-890A2F50708F}" type="presParOf" srcId="{4359D267-8E41-4EB7-BBA6-324F91EF5BA3}" destId="{EFF2048B-F8C9-4584-B346-BDA8773A18DD}" srcOrd="3" destOrd="0" presId="urn:microsoft.com/office/officeart/2009/3/layout/RandomtoResultProcess"/>
    <dgm:cxn modelId="{AAC03D92-493C-4FA1-AD49-84408E5DE177}" type="presParOf" srcId="{4359D267-8E41-4EB7-BBA6-324F91EF5BA3}" destId="{CA46F7A9-F5D1-4352-A438-73A9BFE9223E}" srcOrd="4" destOrd="0" presId="urn:microsoft.com/office/officeart/2009/3/layout/RandomtoResultProcess"/>
    <dgm:cxn modelId="{35DD91A0-E165-4307-A495-471A589830DA}" type="presParOf" srcId="{4359D267-8E41-4EB7-BBA6-324F91EF5BA3}" destId="{65AB5341-2F0E-486F-99FA-C900C975E881}" srcOrd="5" destOrd="0" presId="urn:microsoft.com/office/officeart/2009/3/layout/RandomtoResultProcess"/>
    <dgm:cxn modelId="{8FAF26F3-8CB7-4942-917C-A7357A98729B}" type="presParOf" srcId="{4359D267-8E41-4EB7-BBA6-324F91EF5BA3}" destId="{014705F0-D0F3-4758-A74D-79FEA21394E7}" srcOrd="6" destOrd="0" presId="urn:microsoft.com/office/officeart/2009/3/layout/RandomtoResultProcess"/>
    <dgm:cxn modelId="{D0098EC7-CBB2-4206-B73A-CAEB5DF44CB7}" type="presParOf" srcId="{4359D267-8E41-4EB7-BBA6-324F91EF5BA3}" destId="{F3B96288-C246-4416-8EB3-94FCFC8549CF}" srcOrd="7" destOrd="0" presId="urn:microsoft.com/office/officeart/2009/3/layout/RandomtoResultProcess"/>
    <dgm:cxn modelId="{91D09D9F-AA9E-40FC-AF79-B1ABAACCE36F}" type="presParOf" srcId="{4359D267-8E41-4EB7-BBA6-324F91EF5BA3}" destId="{944B1AA5-8A44-457E-BE3D-25BD2EA5733E}" srcOrd="8" destOrd="0" presId="urn:microsoft.com/office/officeart/2009/3/layout/RandomtoResultProcess"/>
    <dgm:cxn modelId="{2B733075-7E7E-4BA4-A0EA-49ACF185657B}" type="presParOf" srcId="{4359D267-8E41-4EB7-BBA6-324F91EF5BA3}" destId="{83FD4CF3-2970-4E9B-B392-D6508990963C}" srcOrd="9" destOrd="0" presId="urn:microsoft.com/office/officeart/2009/3/layout/RandomtoResultProcess"/>
    <dgm:cxn modelId="{061E53A7-ACA0-4B72-A0FD-A76ABF0CCF24}" type="presParOf" srcId="{4359D267-8E41-4EB7-BBA6-324F91EF5BA3}" destId="{6BF61484-0C81-46EB-9DFE-53303131660C}" srcOrd="10" destOrd="0" presId="urn:microsoft.com/office/officeart/2009/3/layout/RandomtoResultProcess"/>
    <dgm:cxn modelId="{53198EF8-622E-4A42-9F60-A4DB27A8CEAD}" type="presParOf" srcId="{4359D267-8E41-4EB7-BBA6-324F91EF5BA3}" destId="{08696A9A-4769-454D-8C01-17DF0545B063}" srcOrd="11" destOrd="0" presId="urn:microsoft.com/office/officeart/2009/3/layout/RandomtoResultProcess"/>
    <dgm:cxn modelId="{9C8F2065-5B8F-46DB-866F-D1B21F31B9C6}" type="presParOf" srcId="{4359D267-8E41-4EB7-BBA6-324F91EF5BA3}" destId="{53B18A56-A7B0-4165-BFAF-6305A16CE298}" srcOrd="12" destOrd="0" presId="urn:microsoft.com/office/officeart/2009/3/layout/RandomtoResultProcess"/>
    <dgm:cxn modelId="{874058BA-A847-4A53-A697-6D67711C9454}" type="presParOf" srcId="{4359D267-8E41-4EB7-BBA6-324F91EF5BA3}" destId="{0EBB6769-A4DC-4F15-8354-24A749193974}" srcOrd="13" destOrd="0" presId="urn:microsoft.com/office/officeart/2009/3/layout/RandomtoResultProcess"/>
    <dgm:cxn modelId="{033EE375-FC40-4EE4-9D22-E00CF2715F54}" type="presParOf" srcId="{4359D267-8E41-4EB7-BBA6-324F91EF5BA3}" destId="{1021C6FB-0104-4DF8-AF9A-09882A47CA07}" srcOrd="14" destOrd="0" presId="urn:microsoft.com/office/officeart/2009/3/layout/RandomtoResultProcess"/>
    <dgm:cxn modelId="{639D5C17-DA2E-4CA2-941E-A9015FA9E3DA}" type="presParOf" srcId="{4359D267-8E41-4EB7-BBA6-324F91EF5BA3}" destId="{82C5AB58-C943-41CD-B878-07CC3B0387E1}" srcOrd="15" destOrd="0" presId="urn:microsoft.com/office/officeart/2009/3/layout/RandomtoResultProcess"/>
    <dgm:cxn modelId="{2990EE2E-A819-42DC-846D-470134DB4595}" type="presParOf" srcId="{4359D267-8E41-4EB7-BBA6-324F91EF5BA3}" destId="{4FCB757A-78D4-4763-B16B-7EA593F90FAE}" srcOrd="16" destOrd="0" presId="urn:microsoft.com/office/officeart/2009/3/layout/RandomtoResultProcess"/>
    <dgm:cxn modelId="{95110DA4-EF17-469F-BC06-ADEF07EB0BD7}" type="presParOf" srcId="{4359D267-8E41-4EB7-BBA6-324F91EF5BA3}" destId="{A909456B-9A09-4219-8ADF-8163613B5A72}" srcOrd="17" destOrd="0" presId="urn:microsoft.com/office/officeart/2009/3/layout/RandomtoResultProcess"/>
    <dgm:cxn modelId="{195446E6-6D53-4C28-9B2C-BC345F705F71}" type="presParOf" srcId="{4359D267-8E41-4EB7-BBA6-324F91EF5BA3}" destId="{69E99BB5-3FD8-457F-B54E-779EFE809685}" srcOrd="18" destOrd="0" presId="urn:microsoft.com/office/officeart/2009/3/layout/RandomtoResultProcess"/>
    <dgm:cxn modelId="{BB7D8DB1-A47D-44EB-95A5-64A9FE899FB3}" type="presParOf" srcId="{4359D267-8E41-4EB7-BBA6-324F91EF5BA3}" destId="{35A9EA39-DFE6-4662-AB9D-B744B12FD4E0}" srcOrd="19" destOrd="0" presId="urn:microsoft.com/office/officeart/2009/3/layout/RandomtoResultProcess"/>
    <dgm:cxn modelId="{44031F98-71F7-4563-8494-E2357A4F752D}" type="presParOf" srcId="{22B5A5ED-242B-4EF3-BFD4-2D18C55E18B8}" destId="{CD71E03F-D4C8-4362-A427-BBD5F5664889}" srcOrd="1" destOrd="0" presId="urn:microsoft.com/office/officeart/2009/3/layout/RandomtoResultProcess"/>
    <dgm:cxn modelId="{AD9E5C06-EC1C-4ABF-BD9B-B45792D046F7}" type="presParOf" srcId="{CD71E03F-D4C8-4362-A427-BBD5F5664889}" destId="{9864068E-F002-4120-AC86-415B59FA69B2}" srcOrd="0" destOrd="0" presId="urn:microsoft.com/office/officeart/2009/3/layout/RandomtoResultProcess"/>
    <dgm:cxn modelId="{1E6F9E72-7C5B-48BA-AD02-31EC363AC51F}" type="presParOf" srcId="{CD71E03F-D4C8-4362-A427-BBD5F5664889}" destId="{5099CEB4-AE4A-4F4D-A0D6-3A5AF9637159}" srcOrd="1" destOrd="0" presId="urn:microsoft.com/office/officeart/2009/3/layout/RandomtoResultProcess"/>
    <dgm:cxn modelId="{46A8DC5D-FB9E-403C-BAE9-C778483A176A}" type="presParOf" srcId="{22B5A5ED-242B-4EF3-BFD4-2D18C55E18B8}" destId="{6C86BD3A-73F8-4580-AED3-5DE8AFCB1024}" srcOrd="2" destOrd="0" presId="urn:microsoft.com/office/officeart/2009/3/layout/RandomtoResultProcess"/>
    <dgm:cxn modelId="{EA058B38-F979-4F3A-955F-BB7F3E0E5EB6}" type="presParOf" srcId="{22B5A5ED-242B-4EF3-BFD4-2D18C55E18B8}" destId="{9154B04B-A40C-45B6-ADA5-6E1AA88F8D58}" srcOrd="3" destOrd="0" presId="urn:microsoft.com/office/officeart/2009/3/layout/RandomtoResultProcess"/>
    <dgm:cxn modelId="{07301908-6EB3-461C-AEF0-2090062DA9FF}" type="presParOf" srcId="{9154B04B-A40C-45B6-ADA5-6E1AA88F8D58}" destId="{EFDA83FE-87E1-4D35-9316-0DE4BD0F4785}" srcOrd="0" destOrd="0" presId="urn:microsoft.com/office/officeart/2009/3/layout/RandomtoResultProcess"/>
    <dgm:cxn modelId="{C02AB5A8-4BFA-4948-98DE-93A2CE441238}" type="presParOf" srcId="{9154B04B-A40C-45B6-ADA5-6E1AA88F8D58}" destId="{82D7912A-BB86-4841-92ED-969349C03A2D}" srcOrd="1" destOrd="0" presId="urn:microsoft.com/office/officeart/2009/3/layout/RandomtoResultProcess"/>
    <dgm:cxn modelId="{CCA26202-9AA6-4437-AFC8-1688767D61BE}" type="presParOf" srcId="{22B5A5ED-242B-4EF3-BFD4-2D18C55E18B8}" destId="{7D66F01B-D5BC-48A1-9193-3BD3388073AB}" srcOrd="4" destOrd="0" presId="urn:microsoft.com/office/officeart/2009/3/layout/RandomtoResultProcess"/>
    <dgm:cxn modelId="{42D59151-3A8B-4305-BAE5-CF3F89FA2659}" type="presParOf" srcId="{7D66F01B-D5BC-48A1-9193-3BD3388073AB}" destId="{C81BEFB8-FF0F-40FD-81A0-22E9B226A67B}" srcOrd="0" destOrd="0" presId="urn:microsoft.com/office/officeart/2009/3/layout/RandomtoResultProcess"/>
    <dgm:cxn modelId="{B69D1D46-D33C-467F-8C36-A25709B2D292}" type="presParOf" srcId="{7D66F01B-D5BC-48A1-9193-3BD3388073AB}" destId="{DAE38A7F-864C-433B-A377-0F10B4705DEC}" srcOrd="1" destOrd="0" presId="urn:microsoft.com/office/officeart/2009/3/layout/RandomtoResultProcess"/>
    <dgm:cxn modelId="{CE1CE6AB-00CF-434C-A169-BB273ED9FDA7}" type="presParOf" srcId="{7D66F01B-D5BC-48A1-9193-3BD3388073AB}" destId="{3D1C12D6-B7C4-4DC0-BB52-AF24F183408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58341-CC9F-4590-998D-52713695376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11A339-66B5-46CE-9F44-8E90AF77F874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Determinación Áreas Metropolitanas </a:t>
          </a:r>
          <a:endParaRPr lang="es-ES" dirty="0">
            <a:latin typeface="Century Gothic" panose="020B0502020202020204" pitchFamily="34" charset="0"/>
          </a:endParaRPr>
        </a:p>
      </dgm:t>
    </dgm:pt>
    <dgm:pt modelId="{432AFEF9-99F7-4786-835B-1AAB89C46CD7}" type="parTrans" cxnId="{D5E41429-FE63-429D-B462-EBF8AD5DAAF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2B413A0-D92D-4C54-A1E1-8FFD39D84EC9}" type="sibTrans" cxnId="{D5E41429-FE63-429D-B462-EBF8AD5DAAF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DB526B5C-3C87-486D-8776-6BC8F5C54BFC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Marco normativo</a:t>
          </a:r>
          <a:endParaRPr lang="es-ES" dirty="0">
            <a:latin typeface="Century Gothic" panose="020B0502020202020204" pitchFamily="34" charset="0"/>
          </a:endParaRPr>
        </a:p>
      </dgm:t>
    </dgm:pt>
    <dgm:pt modelId="{5CA146AA-2F2A-4B15-A4CB-A5BFAF3011AE}" type="parTrans" cxnId="{798D7A31-A409-47C2-AFD2-EA7A5C2C6872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EF3E1AE4-44E9-4CFD-A22E-CD366BC0BA2B}" type="sibTrans" cxnId="{798D7A31-A409-47C2-AFD2-EA7A5C2C6872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6CAFAB6-2EE9-46F2-A842-DAD532D8572A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Estructura política e institucional</a:t>
          </a:r>
          <a:endParaRPr lang="es-ES" dirty="0">
            <a:latin typeface="Century Gothic" panose="020B0502020202020204" pitchFamily="34" charset="0"/>
          </a:endParaRPr>
        </a:p>
      </dgm:t>
    </dgm:pt>
    <dgm:pt modelId="{29238D58-4B7D-4B46-8B16-F291E74207F7}" type="parTrans" cxnId="{533AB4DC-82E8-4159-96C0-41FEB6562F4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07447F72-6055-44C6-9B95-A672C1751467}" type="sibTrans" cxnId="{533AB4DC-82E8-4159-96C0-41FEB6562F4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A71DBDDD-872D-42C5-9DC3-EEC84541836C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Caracterización territorial</a:t>
          </a:r>
          <a:endParaRPr lang="es-ES" dirty="0">
            <a:latin typeface="Century Gothic" panose="020B0502020202020204" pitchFamily="34" charset="0"/>
          </a:endParaRPr>
        </a:p>
      </dgm:t>
    </dgm:pt>
    <dgm:pt modelId="{DC5D6DAC-EBBA-45CA-A1B6-9A77E2001DF6}" type="parTrans" cxnId="{7908658A-4614-4490-882C-A064AC1E8BE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C4FAF26-3891-4321-B4D1-1A6E4FC2D412}" type="sibTrans" cxnId="{7908658A-4614-4490-882C-A064AC1E8BE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2C3C3BD-E0F4-4CA3-9028-8E6F517AD4B4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Dinámicas metropolitanas</a:t>
          </a:r>
          <a:endParaRPr lang="es-ES" dirty="0">
            <a:latin typeface="Century Gothic" panose="020B0502020202020204" pitchFamily="34" charset="0"/>
          </a:endParaRPr>
        </a:p>
      </dgm:t>
    </dgm:pt>
    <dgm:pt modelId="{0EA859BF-2B56-457F-8B87-B1E927029EB9}" type="parTrans" cxnId="{72D1AA5D-D7E9-4240-B70B-4276743092F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AB67DCC8-25F5-42E6-A584-EBA2F5BD5231}" type="sibTrans" cxnId="{72D1AA5D-D7E9-4240-B70B-4276743092F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FC7F577A-90C4-467F-9A52-E8B5E071FB4B}" type="pres">
      <dgm:prSet presAssocID="{A0D58341-CC9F-4590-998D-5271369537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3B96BEB-5AFE-4EA6-A05C-A6C6FCCF2B72}" type="pres">
      <dgm:prSet presAssocID="{A0D58341-CC9F-4590-998D-527136953766}" presName="radial" presStyleCnt="0">
        <dgm:presLayoutVars>
          <dgm:animLvl val="ctr"/>
        </dgm:presLayoutVars>
      </dgm:prSet>
      <dgm:spPr/>
    </dgm:pt>
    <dgm:pt modelId="{6C45E234-8854-475A-BBDB-CA7D3C477A5C}" type="pres">
      <dgm:prSet presAssocID="{B411A339-66B5-46CE-9F44-8E90AF77F874}" presName="centerShape" presStyleLbl="vennNode1" presStyleIdx="0" presStyleCnt="5"/>
      <dgm:spPr/>
      <dgm:t>
        <a:bodyPr/>
        <a:lstStyle/>
        <a:p>
          <a:endParaRPr lang="es-CL"/>
        </a:p>
      </dgm:t>
    </dgm:pt>
    <dgm:pt modelId="{C394FE12-3D46-43DE-AEED-CE73D9EA20E5}" type="pres">
      <dgm:prSet presAssocID="{DB526B5C-3C87-486D-8776-6BC8F5C54BF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8F409E-2E8C-4FB3-86DA-B3D5309505A7}" type="pres">
      <dgm:prSet presAssocID="{36CAFAB6-2EE9-46F2-A842-DAD532D8572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E42AA52-A6DE-41F7-A21B-BEAABCA7C336}" type="pres">
      <dgm:prSet presAssocID="{A71DBDDD-872D-42C5-9DC3-EEC84541836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3977F6-C20B-4ED7-91D0-66224CE6DC35}" type="pres">
      <dgm:prSet presAssocID="{92C3C3BD-E0F4-4CA3-9028-8E6F517AD4B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98D7A31-A409-47C2-AFD2-EA7A5C2C6872}" srcId="{B411A339-66B5-46CE-9F44-8E90AF77F874}" destId="{DB526B5C-3C87-486D-8776-6BC8F5C54BFC}" srcOrd="0" destOrd="0" parTransId="{5CA146AA-2F2A-4B15-A4CB-A5BFAF3011AE}" sibTransId="{EF3E1AE4-44E9-4CFD-A22E-CD366BC0BA2B}"/>
    <dgm:cxn modelId="{BF5FA368-EA87-4A88-9347-523605E0C89D}" type="presOf" srcId="{92C3C3BD-E0F4-4CA3-9028-8E6F517AD4B4}" destId="{AE3977F6-C20B-4ED7-91D0-66224CE6DC35}" srcOrd="0" destOrd="0" presId="urn:microsoft.com/office/officeart/2005/8/layout/radial3"/>
    <dgm:cxn modelId="{D67F132D-1D2B-4B96-8F34-5A8443C77207}" type="presOf" srcId="{A71DBDDD-872D-42C5-9DC3-EEC84541836C}" destId="{6E42AA52-A6DE-41F7-A21B-BEAABCA7C336}" srcOrd="0" destOrd="0" presId="urn:microsoft.com/office/officeart/2005/8/layout/radial3"/>
    <dgm:cxn modelId="{1C00A3D7-BEFE-46B8-A829-ACF68B4A275B}" type="presOf" srcId="{36CAFAB6-2EE9-46F2-A842-DAD532D8572A}" destId="{948F409E-2E8C-4FB3-86DA-B3D5309505A7}" srcOrd="0" destOrd="0" presId="urn:microsoft.com/office/officeart/2005/8/layout/radial3"/>
    <dgm:cxn modelId="{78EBC959-819C-45FB-89ED-A4B64049C81F}" type="presOf" srcId="{A0D58341-CC9F-4590-998D-527136953766}" destId="{FC7F577A-90C4-467F-9A52-E8B5E071FB4B}" srcOrd="0" destOrd="0" presId="urn:microsoft.com/office/officeart/2005/8/layout/radial3"/>
    <dgm:cxn modelId="{9718A67F-C421-43F9-8940-8F33730C4D21}" type="presOf" srcId="{DB526B5C-3C87-486D-8776-6BC8F5C54BFC}" destId="{C394FE12-3D46-43DE-AEED-CE73D9EA20E5}" srcOrd="0" destOrd="0" presId="urn:microsoft.com/office/officeart/2005/8/layout/radial3"/>
    <dgm:cxn modelId="{A2C576F8-2190-4174-8C4F-4B1AB6F3235B}" type="presOf" srcId="{B411A339-66B5-46CE-9F44-8E90AF77F874}" destId="{6C45E234-8854-475A-BBDB-CA7D3C477A5C}" srcOrd="0" destOrd="0" presId="urn:microsoft.com/office/officeart/2005/8/layout/radial3"/>
    <dgm:cxn modelId="{72D1AA5D-D7E9-4240-B70B-4276743092FF}" srcId="{B411A339-66B5-46CE-9F44-8E90AF77F874}" destId="{92C3C3BD-E0F4-4CA3-9028-8E6F517AD4B4}" srcOrd="3" destOrd="0" parTransId="{0EA859BF-2B56-457F-8B87-B1E927029EB9}" sibTransId="{AB67DCC8-25F5-42E6-A584-EBA2F5BD5231}"/>
    <dgm:cxn modelId="{D5E41429-FE63-429D-B462-EBF8AD5DAAF9}" srcId="{A0D58341-CC9F-4590-998D-527136953766}" destId="{B411A339-66B5-46CE-9F44-8E90AF77F874}" srcOrd="0" destOrd="0" parTransId="{432AFEF9-99F7-4786-835B-1AAB89C46CD7}" sibTransId="{82B413A0-D92D-4C54-A1E1-8FFD39D84EC9}"/>
    <dgm:cxn modelId="{533AB4DC-82E8-4159-96C0-41FEB6562F46}" srcId="{B411A339-66B5-46CE-9F44-8E90AF77F874}" destId="{36CAFAB6-2EE9-46F2-A842-DAD532D8572A}" srcOrd="1" destOrd="0" parTransId="{29238D58-4B7D-4B46-8B16-F291E74207F7}" sibTransId="{07447F72-6055-44C6-9B95-A672C1751467}"/>
    <dgm:cxn modelId="{7908658A-4614-4490-882C-A064AC1E8BEB}" srcId="{B411A339-66B5-46CE-9F44-8E90AF77F874}" destId="{A71DBDDD-872D-42C5-9DC3-EEC84541836C}" srcOrd="2" destOrd="0" parTransId="{DC5D6DAC-EBBA-45CA-A1B6-9A77E2001DF6}" sibTransId="{2C4FAF26-3891-4321-B4D1-1A6E4FC2D412}"/>
    <dgm:cxn modelId="{0A2A6625-98B3-40D7-8955-32A54BA033A5}" type="presParOf" srcId="{FC7F577A-90C4-467F-9A52-E8B5E071FB4B}" destId="{23B96BEB-5AFE-4EA6-A05C-A6C6FCCF2B72}" srcOrd="0" destOrd="0" presId="urn:microsoft.com/office/officeart/2005/8/layout/radial3"/>
    <dgm:cxn modelId="{1CA3AFB7-6AD6-420A-8223-2910F75C642E}" type="presParOf" srcId="{23B96BEB-5AFE-4EA6-A05C-A6C6FCCF2B72}" destId="{6C45E234-8854-475A-BBDB-CA7D3C477A5C}" srcOrd="0" destOrd="0" presId="urn:microsoft.com/office/officeart/2005/8/layout/radial3"/>
    <dgm:cxn modelId="{4498FFF5-93C8-4B44-B122-F7ED2BC5B116}" type="presParOf" srcId="{23B96BEB-5AFE-4EA6-A05C-A6C6FCCF2B72}" destId="{C394FE12-3D46-43DE-AEED-CE73D9EA20E5}" srcOrd="1" destOrd="0" presId="urn:microsoft.com/office/officeart/2005/8/layout/radial3"/>
    <dgm:cxn modelId="{2B809483-1B0F-4601-84BD-990D9F70BF30}" type="presParOf" srcId="{23B96BEB-5AFE-4EA6-A05C-A6C6FCCF2B72}" destId="{948F409E-2E8C-4FB3-86DA-B3D5309505A7}" srcOrd="2" destOrd="0" presId="urn:microsoft.com/office/officeart/2005/8/layout/radial3"/>
    <dgm:cxn modelId="{5B69D3C5-1F1F-40C7-8203-B53FD702B22D}" type="presParOf" srcId="{23B96BEB-5AFE-4EA6-A05C-A6C6FCCF2B72}" destId="{6E42AA52-A6DE-41F7-A21B-BEAABCA7C336}" srcOrd="3" destOrd="0" presId="urn:microsoft.com/office/officeart/2005/8/layout/radial3"/>
    <dgm:cxn modelId="{A9517239-209D-48FE-ACC3-9ED98C35BBC2}" type="presParOf" srcId="{23B96BEB-5AFE-4EA6-A05C-A6C6FCCF2B72}" destId="{AE3977F6-C20B-4ED7-91D0-66224CE6DC3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67E043-DA41-4225-AF36-24A25F7367D1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59D183-767C-4F48-8C5D-5C743FE70EE7}">
      <dgm:prSet phldrT="[Texto]" custT="1"/>
      <dgm:spPr/>
      <dgm:t>
        <a:bodyPr/>
        <a:lstStyle/>
        <a:p>
          <a:r>
            <a:rPr lang="es-ES" sz="1400" b="1" dirty="0" smtClean="0">
              <a:latin typeface="Century Gothic" panose="020B0502020202020204" pitchFamily="34" charset="0"/>
            </a:rPr>
            <a:t>Etapa 0: Ajuste Metodológico</a:t>
          </a:r>
          <a:r>
            <a:rPr lang="es-ES" sz="1400" dirty="0" smtClean="0">
              <a:latin typeface="Century Gothic" panose="020B0502020202020204" pitchFamily="34" charset="0"/>
            </a:rPr>
            <a:t/>
          </a:r>
          <a:br>
            <a:rPr lang="es-ES" sz="1400" dirty="0" smtClean="0">
              <a:latin typeface="Century Gothic" panose="020B0502020202020204" pitchFamily="34" charset="0"/>
            </a:rPr>
          </a:br>
          <a:r>
            <a:rPr lang="es-ES" sz="1400" dirty="0" smtClean="0">
              <a:latin typeface="Century Gothic" panose="020B0502020202020204" pitchFamily="34" charset="0"/>
            </a:rPr>
            <a:t/>
          </a:r>
          <a:br>
            <a:rPr lang="es-ES" sz="1400" dirty="0" smtClean="0">
              <a:latin typeface="Century Gothic" panose="020B0502020202020204" pitchFamily="34" charset="0"/>
            </a:rPr>
          </a:br>
          <a:r>
            <a:rPr lang="es-ES" sz="1200" dirty="0" smtClean="0">
              <a:latin typeface="Century Gothic" panose="020B0502020202020204" pitchFamily="34" charset="0"/>
            </a:rPr>
            <a:t>Planificación del estudio</a:t>
          </a:r>
          <a:br>
            <a:rPr lang="es-ES" sz="1200" dirty="0" smtClean="0">
              <a:latin typeface="Century Gothic" panose="020B0502020202020204" pitchFamily="34" charset="0"/>
            </a:rPr>
          </a:br>
          <a:r>
            <a:rPr lang="es-ES" sz="1400" dirty="0" smtClean="0">
              <a:latin typeface="Century Gothic" panose="020B0502020202020204" pitchFamily="34" charset="0"/>
            </a:rPr>
            <a:t/>
          </a:r>
          <a:br>
            <a:rPr lang="es-ES" sz="1400" dirty="0" smtClean="0">
              <a:latin typeface="Century Gothic" panose="020B0502020202020204" pitchFamily="34" charset="0"/>
            </a:rPr>
          </a:br>
          <a:r>
            <a:rPr lang="es-ES" sz="1400" dirty="0" smtClean="0">
              <a:latin typeface="Century Gothic" panose="020B0502020202020204" pitchFamily="34" charset="0"/>
            </a:rPr>
            <a:t>-</a:t>
          </a:r>
          <a:r>
            <a:rPr lang="es-ES" sz="1100" dirty="0" smtClean="0">
              <a:latin typeface="Century Gothic" panose="020B0502020202020204" pitchFamily="34" charset="0"/>
            </a:rPr>
            <a:t>Jornadas de Trabajo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04010351-38AB-4F23-BBD2-630E8F78D98B}" type="parTrans" cxnId="{8D78F028-7473-4B3F-A6B9-375DE5EF7690}">
      <dgm:prSet/>
      <dgm:spPr/>
      <dgm:t>
        <a:bodyPr/>
        <a:lstStyle/>
        <a:p>
          <a:endParaRPr lang="es-ES"/>
        </a:p>
      </dgm:t>
    </dgm:pt>
    <dgm:pt modelId="{0AFBBF09-A0A2-4EB8-9E22-A3685DE240ED}" type="sibTrans" cxnId="{8D78F028-7473-4B3F-A6B9-375DE5EF7690}">
      <dgm:prSet/>
      <dgm:spPr/>
      <dgm:t>
        <a:bodyPr/>
        <a:lstStyle/>
        <a:p>
          <a:endParaRPr lang="es-ES"/>
        </a:p>
      </dgm:t>
    </dgm:pt>
    <dgm:pt modelId="{36EFA665-D55A-459F-9D01-579E2DAFB18B}">
      <dgm:prSet phldrT="[Texto]" custT="1"/>
      <dgm:spPr/>
      <dgm:t>
        <a:bodyPr/>
        <a:lstStyle/>
        <a:p>
          <a:pPr algn="ctr"/>
          <a:r>
            <a:rPr lang="es-ES" sz="1200" b="1" smtClean="0">
              <a:latin typeface="Century Gothic" panose="020B0502020202020204" pitchFamily="34" charset="0"/>
            </a:rPr>
            <a:t>Etapa 1: Diagnóstico Territorial </a:t>
          </a:r>
          <a:r>
            <a:rPr lang="es-ES" sz="1200" smtClean="0">
              <a:latin typeface="Century Gothic" panose="020B0502020202020204" pitchFamily="34" charset="0"/>
            </a:rPr>
            <a:t/>
          </a:r>
          <a:br>
            <a:rPr lang="es-ES" sz="1200" smtClean="0">
              <a:latin typeface="Century Gothic" panose="020B0502020202020204" pitchFamily="34" charset="0"/>
            </a:rPr>
          </a:br>
          <a:r>
            <a:rPr lang="es-ES" sz="1200" smtClean="0">
              <a:latin typeface="Century Gothic" panose="020B0502020202020204" pitchFamily="34" charset="0"/>
            </a:rPr>
            <a:t/>
          </a:r>
          <a:br>
            <a:rPr lang="es-ES" sz="1200" smtClean="0">
              <a:latin typeface="Century Gothic" panose="020B0502020202020204" pitchFamily="34" charset="0"/>
            </a:rPr>
          </a:br>
          <a:r>
            <a:rPr lang="es-ES" sz="1100" b="0" i="1" u="sng" smtClean="0">
              <a:latin typeface="Century Gothic" panose="020B0502020202020204" pitchFamily="34" charset="0"/>
            </a:rPr>
            <a:t>Dimensión I. Marco Normativo</a:t>
          </a:r>
          <a:br>
            <a:rPr lang="es-ES" sz="1100" b="0" i="1" u="sng" smtClean="0">
              <a:latin typeface="Century Gothic" panose="020B0502020202020204" pitchFamily="34" charset="0"/>
            </a:rPr>
          </a:br>
          <a:r>
            <a:rPr lang="es-ES" sz="1100" b="0" i="1" u="sng" smtClean="0">
              <a:latin typeface="Century Gothic" panose="020B0502020202020204" pitchFamily="34" charset="0"/>
            </a:rPr>
            <a:t/>
          </a:r>
          <a:br>
            <a:rPr lang="es-ES" sz="1100" b="0" i="1" u="sng" smtClean="0">
              <a:latin typeface="Century Gothic" panose="020B0502020202020204" pitchFamily="34" charset="0"/>
            </a:rPr>
          </a:br>
          <a:r>
            <a:rPr lang="es-ES" sz="1100" b="0" i="1" u="sng" smtClean="0">
              <a:latin typeface="Century Gothic" panose="020B0502020202020204" pitchFamily="34" charset="0"/>
            </a:rPr>
            <a:t>Dimensión II. Estructura política e institucional</a:t>
          </a:r>
          <a:r>
            <a:rPr lang="es-ES" sz="1100" smtClean="0">
              <a:latin typeface="Century Gothic" panose="020B050202020202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</a:rPr>
          </a:br>
          <a:r>
            <a:rPr lang="es-ES" sz="1100" smtClean="0">
              <a:latin typeface="Century Gothic" panose="020B050202020202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</a:rPr>
          </a:br>
          <a:r>
            <a:rPr lang="es-ES" sz="1100" smtClean="0">
              <a:latin typeface="Century Gothic" panose="020B0502020202020204" pitchFamily="34" charset="0"/>
            </a:rPr>
            <a:t>-</a:t>
          </a:r>
          <a:r>
            <a:rPr lang="es-ES" sz="1050" smtClean="0">
              <a:latin typeface="Century Gothic" panose="020B0502020202020204" pitchFamily="34" charset="0"/>
            </a:rPr>
            <a:t>Taller Nº1. Políticas y Acciones públicas. </a:t>
          </a:r>
          <a:br>
            <a:rPr lang="es-ES" sz="1050" smtClean="0">
              <a:latin typeface="Century Gothic" panose="020B0502020202020204" pitchFamily="34" charset="0"/>
            </a:rPr>
          </a:br>
          <a:r>
            <a:rPr lang="es-ES" sz="1050" smtClean="0">
              <a:latin typeface="Century Gothic" panose="020B0502020202020204" pitchFamily="34" charset="0"/>
            </a:rPr>
            <a:t/>
          </a:r>
          <a:br>
            <a:rPr lang="es-ES" sz="1050" smtClean="0">
              <a:latin typeface="Century Gothic" panose="020B0502020202020204" pitchFamily="34" charset="0"/>
            </a:rPr>
          </a:br>
          <a:r>
            <a:rPr lang="es-ES" sz="1050" smtClean="0">
              <a:latin typeface="Century Gothic" panose="020B0502020202020204" pitchFamily="34" charset="0"/>
            </a:rPr>
            <a:t>-Taller Nº2. Políticas y Acciones públicas.</a:t>
          </a:r>
          <a:br>
            <a:rPr lang="es-ES" sz="1050" smtClean="0">
              <a:latin typeface="Century Gothic" panose="020B0502020202020204" pitchFamily="34" charset="0"/>
            </a:rPr>
          </a:br>
          <a:r>
            <a:rPr lang="es-ES" sz="1050" smtClean="0">
              <a:latin typeface="Century Gothic" panose="020B0502020202020204" pitchFamily="34" charset="0"/>
            </a:rPr>
            <a:t/>
          </a:r>
          <a:br>
            <a:rPr lang="es-ES" sz="1050" smtClean="0">
              <a:latin typeface="Century Gothic" panose="020B0502020202020204" pitchFamily="34" charset="0"/>
            </a:rPr>
          </a:br>
          <a:r>
            <a:rPr lang="es-ES" sz="1100" i="1" smtClean="0">
              <a:latin typeface="Century Gothic" panose="020B0502020202020204" pitchFamily="34" charset="0"/>
              <a:cs typeface="Calibri" panose="020F0502020204030204" pitchFamily="34" charset="0"/>
            </a:rPr>
            <a:t>Dimensión III. Caracterización     Territorial</a:t>
          </a:r>
          <a:br>
            <a:rPr lang="es-ES" sz="1100" i="1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i="1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050" i="1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i="1" smtClean="0">
              <a:latin typeface="Century Gothic" panose="020B0502020202020204" pitchFamily="34" charset="0"/>
              <a:cs typeface="Calibri" panose="020F0502020204030204" pitchFamily="34" charset="0"/>
            </a:rPr>
            <a:t>-</a:t>
          </a:r>
          <a: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  <a:t>Presentación I CORE.</a:t>
          </a:r>
          <a:b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i="1" u="sng" smtClean="0">
              <a:latin typeface="Century Gothic" panose="020B0502020202020204" pitchFamily="34" charset="0"/>
              <a:cs typeface="Calibri" panose="020F0502020204030204" pitchFamily="34" charset="0"/>
            </a:rPr>
            <a:t>Dimensión IV. Dinámicas Metropolitanas.</a:t>
          </a:r>
          <a:br>
            <a:rPr lang="es-ES" sz="1100" i="1" u="sng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i="1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100" i="1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i="1" smtClean="0">
              <a:latin typeface="Century Gothic" panose="020B0502020202020204" pitchFamily="34" charset="0"/>
              <a:cs typeface="Calibri" panose="020F0502020204030204" pitchFamily="34" charset="0"/>
            </a:rPr>
            <a:t>-</a:t>
          </a:r>
          <a: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  <a:t>Presentación II CORE.</a:t>
          </a:r>
          <a:b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smtClean="0">
              <a:latin typeface="Century Gothic" panose="020B0502020202020204" pitchFamily="34" charset="0"/>
              <a:cs typeface="Calibri" panose="020F0502020204030204" pitchFamily="34" charset="0"/>
            </a:rPr>
            <a:t>-Presentación Asociaciones Municipales y representantes CORE.</a:t>
          </a:r>
          <a:endParaRPr lang="es-ES" sz="1050" dirty="0">
            <a:latin typeface="Century Gothic" panose="020B0502020202020204" pitchFamily="34" charset="0"/>
          </a:endParaRPr>
        </a:p>
      </dgm:t>
    </dgm:pt>
    <dgm:pt modelId="{701AC75D-5A38-43E3-AFAF-62D79912E469}" type="parTrans" cxnId="{6B4DEEC3-B815-43E8-9359-371DFBCA481F}">
      <dgm:prSet/>
      <dgm:spPr/>
      <dgm:t>
        <a:bodyPr/>
        <a:lstStyle/>
        <a:p>
          <a:endParaRPr lang="es-ES"/>
        </a:p>
      </dgm:t>
    </dgm:pt>
    <dgm:pt modelId="{565EE7F5-3A01-4170-827A-79F07CD0C34C}" type="sibTrans" cxnId="{6B4DEEC3-B815-43E8-9359-371DFBCA481F}">
      <dgm:prSet/>
      <dgm:spPr/>
      <dgm:t>
        <a:bodyPr/>
        <a:lstStyle/>
        <a:p>
          <a:endParaRPr lang="es-ES"/>
        </a:p>
      </dgm:t>
    </dgm:pt>
    <dgm:pt modelId="{C2B273BC-9F26-4D26-95D6-417C19B1F441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</a:rPr>
            <a:t>Etapa 2: </a:t>
          </a:r>
          <a:r>
            <a:rPr lang="es-ES" sz="1200" b="1" smtClean="0">
              <a:latin typeface="Century Gothic" panose="020B0502020202020204" pitchFamily="34" charset="0"/>
              <a:cs typeface="Calibri" panose="020F0502020204030204" pitchFamily="34" charset="0"/>
            </a:rPr>
            <a:t>Expediente solicitud Área(s) Metropolitana(s)</a:t>
          </a:r>
          <a:r>
            <a:rPr lang="es-ES" sz="1400" b="1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400" b="1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400" b="1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400" b="1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400" b="0" smtClean="0">
              <a:latin typeface="Century Gothic" panose="020B0502020202020204" pitchFamily="34" charset="0"/>
              <a:cs typeface="Calibri" panose="020F0502020204030204" pitchFamily="34" charset="0"/>
            </a:rPr>
            <a:t>-</a:t>
          </a:r>
          <a:r>
            <a:rPr lang="es-ES" sz="1100" b="0" smtClean="0">
              <a:latin typeface="Century Gothic" panose="020B0502020202020204" pitchFamily="34" charset="0"/>
              <a:cs typeface="Calibri" panose="020F0502020204030204" pitchFamily="34" charset="0"/>
            </a:rPr>
            <a:t>T</a:t>
          </a: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aller N°3. Diagnóstico Territorial.</a:t>
          </a:r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Determinación Área(s) Metropolitana(s)</a:t>
          </a:r>
          <a:b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-Elaborar Expediente de solicitud de Área(s) Metropolitana(s)</a:t>
          </a:r>
          <a:endParaRPr lang="es-ES" sz="1100" dirty="0">
            <a:latin typeface="Century Gothic" panose="020B0502020202020204" pitchFamily="34" charset="0"/>
          </a:endParaRPr>
        </a:p>
      </dgm:t>
    </dgm:pt>
    <dgm:pt modelId="{09BF98FB-1FFE-48EB-B778-97AE1C5263B5}" type="parTrans" cxnId="{AFB1233F-1D14-4262-98D6-38AD174576C9}">
      <dgm:prSet/>
      <dgm:spPr/>
      <dgm:t>
        <a:bodyPr/>
        <a:lstStyle/>
        <a:p>
          <a:endParaRPr lang="es-ES"/>
        </a:p>
      </dgm:t>
    </dgm:pt>
    <dgm:pt modelId="{B1AA9D36-AB62-45A5-9BE4-74DA7621C450}" type="sibTrans" cxnId="{AFB1233F-1D14-4262-98D6-38AD174576C9}">
      <dgm:prSet/>
      <dgm:spPr/>
      <dgm:t>
        <a:bodyPr/>
        <a:lstStyle/>
        <a:p>
          <a:endParaRPr lang="es-ES"/>
        </a:p>
      </dgm:t>
    </dgm:pt>
    <dgm:pt modelId="{8D47A66D-9949-4404-BF9C-AB2F38ED42EB}">
      <dgm:prSet phldrT="[Texto]" custT="1"/>
      <dgm:spPr/>
      <dgm:t>
        <a:bodyPr/>
        <a:lstStyle/>
        <a:p>
          <a:r>
            <a:rPr lang="es-ES" sz="1200" b="1" smtClean="0">
              <a:latin typeface="Century Gothic" panose="020B0502020202020204" pitchFamily="34" charset="0"/>
            </a:rPr>
            <a:t>Etapa 3: Modelo de Gestión</a:t>
          </a:r>
          <a:r>
            <a:rPr lang="es-ES" sz="1100" smtClean="0">
              <a:latin typeface="Century Gothic" panose="020B050202020202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</a:rPr>
          </a:br>
          <a:r>
            <a:rPr lang="es-ES" sz="1100" smtClean="0">
              <a:latin typeface="Century Gothic" panose="020B050202020202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</a:rPr>
          </a:br>
          <a:r>
            <a:rPr lang="es-ES" sz="1100" smtClean="0">
              <a:latin typeface="Century Gothic" panose="020B0502020202020204" pitchFamily="34" charset="0"/>
            </a:rPr>
            <a:t>-</a:t>
          </a: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Visión de Desarrollo.</a:t>
          </a:r>
          <a:r>
            <a:rPr lang="es-ES" sz="110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ES" sz="11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10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Lineamientos Base.</a:t>
          </a:r>
          <a:b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Taller N°4</a:t>
          </a:r>
          <a:b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smtClean="0">
              <a:latin typeface="Century Gothic" panose="020B0502020202020204" pitchFamily="34" charset="0"/>
              <a:cs typeface="Calibri" panose="020F0502020204030204" pitchFamily="34" charset="0"/>
            </a:rPr>
            <a:t>-Modelo de Gestión para la Administración de Área(s) Metropolitana(s).</a:t>
          </a:r>
          <a:r>
            <a:rPr lang="es-ES" sz="1100" smtClean="0">
              <a:latin typeface="Century Gothic" panose="020B050202020202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</a:rPr>
          </a:br>
          <a:r>
            <a:rPr lang="es-ES" sz="1100" smtClean="0">
              <a:latin typeface="Century Gothic" panose="020B0502020202020204" pitchFamily="34" charset="0"/>
            </a:rPr>
            <a:t/>
          </a:r>
          <a:br>
            <a:rPr lang="es-ES" sz="1100" smtClean="0">
              <a:latin typeface="Century Gothic" panose="020B0502020202020204" pitchFamily="34" charset="0"/>
            </a:rPr>
          </a:br>
          <a:endParaRPr lang="es-ES" sz="1100" dirty="0">
            <a:latin typeface="Century Gothic" panose="020B0502020202020204" pitchFamily="34" charset="0"/>
          </a:endParaRPr>
        </a:p>
      </dgm:t>
    </dgm:pt>
    <dgm:pt modelId="{68F0353B-7A75-4E8F-A418-5758AA080606}" type="parTrans" cxnId="{3AACCF13-F984-432D-A02B-C71E8AD756A9}">
      <dgm:prSet/>
      <dgm:spPr/>
      <dgm:t>
        <a:bodyPr/>
        <a:lstStyle/>
        <a:p>
          <a:endParaRPr lang="es-ES"/>
        </a:p>
      </dgm:t>
    </dgm:pt>
    <dgm:pt modelId="{4729A445-DA5D-417D-BE55-81A2135B70D7}" type="sibTrans" cxnId="{3AACCF13-F984-432D-A02B-C71E8AD756A9}">
      <dgm:prSet/>
      <dgm:spPr/>
      <dgm:t>
        <a:bodyPr/>
        <a:lstStyle/>
        <a:p>
          <a:endParaRPr lang="es-ES"/>
        </a:p>
      </dgm:t>
    </dgm:pt>
    <dgm:pt modelId="{3CACC3BE-4C3F-4ABE-A2E2-7A4904B102E3}" type="pres">
      <dgm:prSet presAssocID="{2267E043-DA41-4225-AF36-24A25F736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2C2AAB-7146-48FB-B025-4AE10D4F1B95}" type="pres">
      <dgm:prSet presAssocID="{0259D183-767C-4F48-8C5D-5C743FE70E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66E7C-CC6D-471F-B042-B9E7FA611471}" type="pres">
      <dgm:prSet presAssocID="{0AFBBF09-A0A2-4EB8-9E22-A3685DE240E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0FD24AE-F133-4222-9D37-4B2BA6B7C1C4}" type="pres">
      <dgm:prSet presAssocID="{0AFBBF09-A0A2-4EB8-9E22-A3685DE240E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E24F508-D3C9-4C2F-A372-C5246605502F}" type="pres">
      <dgm:prSet presAssocID="{36EFA665-D55A-459F-9D01-579E2DAFB1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8750A-6064-42F7-9D29-4AE421646EB8}" type="pres">
      <dgm:prSet presAssocID="{565EE7F5-3A01-4170-827A-79F07CD0C34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4B80B47-A67F-47F7-A154-4F8AB0650BB7}" type="pres">
      <dgm:prSet presAssocID="{565EE7F5-3A01-4170-827A-79F07CD0C34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B603358D-DC04-4E08-8E5C-2F5A5E428009}" type="pres">
      <dgm:prSet presAssocID="{C2B273BC-9F26-4D26-95D6-417C19B1F4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2765D-670D-4436-8615-E7619748B619}" type="pres">
      <dgm:prSet presAssocID="{B1AA9D36-AB62-45A5-9BE4-74DA7621C450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13C9C73-11B4-4149-A4F1-EFED2044B7DA}" type="pres">
      <dgm:prSet presAssocID="{B1AA9D36-AB62-45A5-9BE4-74DA7621C45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21CA36DB-9FE7-4116-9E2D-D60C1F76FFF9}" type="pres">
      <dgm:prSet presAssocID="{8D47A66D-9949-4404-BF9C-AB2F38ED42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ACCF13-F984-432D-A02B-C71E8AD756A9}" srcId="{2267E043-DA41-4225-AF36-24A25F7367D1}" destId="{8D47A66D-9949-4404-BF9C-AB2F38ED42EB}" srcOrd="3" destOrd="0" parTransId="{68F0353B-7A75-4E8F-A418-5758AA080606}" sibTransId="{4729A445-DA5D-417D-BE55-81A2135B70D7}"/>
    <dgm:cxn modelId="{B3C886D7-F75A-4843-8A00-9ACCB9CB88C5}" type="presOf" srcId="{0AFBBF09-A0A2-4EB8-9E22-A3685DE240ED}" destId="{E0FD24AE-F133-4222-9D37-4B2BA6B7C1C4}" srcOrd="1" destOrd="0" presId="urn:microsoft.com/office/officeart/2005/8/layout/process1"/>
    <dgm:cxn modelId="{814DE51B-58DB-4F20-9687-5A2B8A602A30}" type="presOf" srcId="{B1AA9D36-AB62-45A5-9BE4-74DA7621C450}" destId="{0622765D-670D-4436-8615-E7619748B619}" srcOrd="0" destOrd="0" presId="urn:microsoft.com/office/officeart/2005/8/layout/process1"/>
    <dgm:cxn modelId="{7A2CDB2C-8476-45BA-8801-5FFBB6526D77}" type="presOf" srcId="{565EE7F5-3A01-4170-827A-79F07CD0C34C}" destId="{64B80B47-A67F-47F7-A154-4F8AB0650BB7}" srcOrd="1" destOrd="0" presId="urn:microsoft.com/office/officeart/2005/8/layout/process1"/>
    <dgm:cxn modelId="{3606C1CC-8B14-4492-95D4-113DCEFCAA46}" type="presOf" srcId="{0259D183-767C-4F48-8C5D-5C743FE70EE7}" destId="{E52C2AAB-7146-48FB-B025-4AE10D4F1B95}" srcOrd="0" destOrd="0" presId="urn:microsoft.com/office/officeart/2005/8/layout/process1"/>
    <dgm:cxn modelId="{F29B2C7F-2B09-4B15-9D36-A60ABD1A69DA}" type="presOf" srcId="{565EE7F5-3A01-4170-827A-79F07CD0C34C}" destId="{34F8750A-6064-42F7-9D29-4AE421646EB8}" srcOrd="0" destOrd="0" presId="urn:microsoft.com/office/officeart/2005/8/layout/process1"/>
    <dgm:cxn modelId="{3D51DCBC-1D27-4B76-B86D-2C97C0792E6A}" type="presOf" srcId="{C2B273BC-9F26-4D26-95D6-417C19B1F441}" destId="{B603358D-DC04-4E08-8E5C-2F5A5E428009}" srcOrd="0" destOrd="0" presId="urn:microsoft.com/office/officeart/2005/8/layout/process1"/>
    <dgm:cxn modelId="{EA463F38-529A-4FC9-B90D-F81875443011}" type="presOf" srcId="{B1AA9D36-AB62-45A5-9BE4-74DA7621C450}" destId="{A13C9C73-11B4-4149-A4F1-EFED2044B7DA}" srcOrd="1" destOrd="0" presId="urn:microsoft.com/office/officeart/2005/8/layout/process1"/>
    <dgm:cxn modelId="{07A04687-5360-4E14-BA26-A7BD46557393}" type="presOf" srcId="{36EFA665-D55A-459F-9D01-579E2DAFB18B}" destId="{DE24F508-D3C9-4C2F-A372-C5246605502F}" srcOrd="0" destOrd="0" presId="urn:microsoft.com/office/officeart/2005/8/layout/process1"/>
    <dgm:cxn modelId="{533230CA-A952-497E-BFF4-C0538C62D9F5}" type="presOf" srcId="{2267E043-DA41-4225-AF36-24A25F7367D1}" destId="{3CACC3BE-4C3F-4ABE-A2E2-7A4904B102E3}" srcOrd="0" destOrd="0" presId="urn:microsoft.com/office/officeart/2005/8/layout/process1"/>
    <dgm:cxn modelId="{8D78F028-7473-4B3F-A6B9-375DE5EF7690}" srcId="{2267E043-DA41-4225-AF36-24A25F7367D1}" destId="{0259D183-767C-4F48-8C5D-5C743FE70EE7}" srcOrd="0" destOrd="0" parTransId="{04010351-38AB-4F23-BBD2-630E8F78D98B}" sibTransId="{0AFBBF09-A0A2-4EB8-9E22-A3685DE240ED}"/>
    <dgm:cxn modelId="{6B4DEEC3-B815-43E8-9359-371DFBCA481F}" srcId="{2267E043-DA41-4225-AF36-24A25F7367D1}" destId="{36EFA665-D55A-459F-9D01-579E2DAFB18B}" srcOrd="1" destOrd="0" parTransId="{701AC75D-5A38-43E3-AFAF-62D79912E469}" sibTransId="{565EE7F5-3A01-4170-827A-79F07CD0C34C}"/>
    <dgm:cxn modelId="{AFB1233F-1D14-4262-98D6-38AD174576C9}" srcId="{2267E043-DA41-4225-AF36-24A25F7367D1}" destId="{C2B273BC-9F26-4D26-95D6-417C19B1F441}" srcOrd="2" destOrd="0" parTransId="{09BF98FB-1FFE-48EB-B778-97AE1C5263B5}" sibTransId="{B1AA9D36-AB62-45A5-9BE4-74DA7621C450}"/>
    <dgm:cxn modelId="{6918B541-B591-4418-BF32-31128AE508FB}" type="presOf" srcId="{8D47A66D-9949-4404-BF9C-AB2F38ED42EB}" destId="{21CA36DB-9FE7-4116-9E2D-D60C1F76FFF9}" srcOrd="0" destOrd="0" presId="urn:microsoft.com/office/officeart/2005/8/layout/process1"/>
    <dgm:cxn modelId="{CC7A9494-ED62-4A61-BECD-D24D9B61636B}" type="presOf" srcId="{0AFBBF09-A0A2-4EB8-9E22-A3685DE240ED}" destId="{B5B66E7C-CC6D-471F-B042-B9E7FA611471}" srcOrd="0" destOrd="0" presId="urn:microsoft.com/office/officeart/2005/8/layout/process1"/>
    <dgm:cxn modelId="{1FCF27CF-1BC0-4B0D-81DB-4CC3BDB77065}" type="presParOf" srcId="{3CACC3BE-4C3F-4ABE-A2E2-7A4904B102E3}" destId="{E52C2AAB-7146-48FB-B025-4AE10D4F1B95}" srcOrd="0" destOrd="0" presId="urn:microsoft.com/office/officeart/2005/8/layout/process1"/>
    <dgm:cxn modelId="{C2C64C6C-3CA6-490A-8E5B-C09BED951F5D}" type="presParOf" srcId="{3CACC3BE-4C3F-4ABE-A2E2-7A4904B102E3}" destId="{B5B66E7C-CC6D-471F-B042-B9E7FA611471}" srcOrd="1" destOrd="0" presId="urn:microsoft.com/office/officeart/2005/8/layout/process1"/>
    <dgm:cxn modelId="{5884BFC6-4DB0-43F2-8D5E-8E38146ECE11}" type="presParOf" srcId="{B5B66E7C-CC6D-471F-B042-B9E7FA611471}" destId="{E0FD24AE-F133-4222-9D37-4B2BA6B7C1C4}" srcOrd="0" destOrd="0" presId="urn:microsoft.com/office/officeart/2005/8/layout/process1"/>
    <dgm:cxn modelId="{1259E3C8-CD08-4801-946E-5D8A8E14834C}" type="presParOf" srcId="{3CACC3BE-4C3F-4ABE-A2E2-7A4904B102E3}" destId="{DE24F508-D3C9-4C2F-A372-C5246605502F}" srcOrd="2" destOrd="0" presId="urn:microsoft.com/office/officeart/2005/8/layout/process1"/>
    <dgm:cxn modelId="{8A2C0900-5DE3-4A8C-A788-C07484F982F6}" type="presParOf" srcId="{3CACC3BE-4C3F-4ABE-A2E2-7A4904B102E3}" destId="{34F8750A-6064-42F7-9D29-4AE421646EB8}" srcOrd="3" destOrd="0" presId="urn:microsoft.com/office/officeart/2005/8/layout/process1"/>
    <dgm:cxn modelId="{B506AFB4-36AD-4348-B0A4-CD9A6D8696AB}" type="presParOf" srcId="{34F8750A-6064-42F7-9D29-4AE421646EB8}" destId="{64B80B47-A67F-47F7-A154-4F8AB0650BB7}" srcOrd="0" destOrd="0" presId="urn:microsoft.com/office/officeart/2005/8/layout/process1"/>
    <dgm:cxn modelId="{7C87945A-D9DE-495E-8240-AE620568D0AA}" type="presParOf" srcId="{3CACC3BE-4C3F-4ABE-A2E2-7A4904B102E3}" destId="{B603358D-DC04-4E08-8E5C-2F5A5E428009}" srcOrd="4" destOrd="0" presId="urn:microsoft.com/office/officeart/2005/8/layout/process1"/>
    <dgm:cxn modelId="{CFD3DD6D-A7D4-4BC4-8D0B-92F56CEE576F}" type="presParOf" srcId="{3CACC3BE-4C3F-4ABE-A2E2-7A4904B102E3}" destId="{0622765D-670D-4436-8615-E7619748B619}" srcOrd="5" destOrd="0" presId="urn:microsoft.com/office/officeart/2005/8/layout/process1"/>
    <dgm:cxn modelId="{A4E8EB7E-F94A-471A-8CE2-4E249F1B9232}" type="presParOf" srcId="{0622765D-670D-4436-8615-E7619748B619}" destId="{A13C9C73-11B4-4149-A4F1-EFED2044B7DA}" srcOrd="0" destOrd="0" presId="urn:microsoft.com/office/officeart/2005/8/layout/process1"/>
    <dgm:cxn modelId="{D2418BA4-6752-4E7B-9F00-95E37713B900}" type="presParOf" srcId="{3CACC3BE-4C3F-4ABE-A2E2-7A4904B102E3}" destId="{21CA36DB-9FE7-4116-9E2D-D60C1F76FFF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D6B2B2-5DC8-4FB4-8E73-E51C2DDF2BB5}" type="doc">
      <dgm:prSet loTypeId="urn:microsoft.com/office/officeart/2005/8/layout/target1" loCatId="relationship" qsTypeId="urn:microsoft.com/office/officeart/2005/8/quickstyle/simple2" qsCatId="simple" csTypeId="urn:microsoft.com/office/officeart/2005/8/colors/accent2_5" csCatId="accent2" phldr="1"/>
      <dgm:spPr/>
    </dgm:pt>
    <dgm:pt modelId="{16171F0A-EEA3-4D4D-8A76-3E813241B9BD}">
      <dgm:prSet phldrT="[Texto]" custT="1"/>
      <dgm:spPr/>
      <dgm:t>
        <a:bodyPr/>
        <a:lstStyle/>
        <a:p>
          <a:r>
            <a:rPr lang="es-CL" sz="1100" b="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Contaminación Atmosférica</a:t>
          </a:r>
        </a:p>
      </dgm:t>
    </dgm:pt>
    <dgm:pt modelId="{29C0BEE1-DB3A-41E8-9A6F-415F582212A3}" type="parTrans" cxnId="{8BC25CCA-32CE-4736-9898-C15D706E4859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510F26A9-0BE0-478F-A25B-7B1FB7658E1C}" type="sibTrans" cxnId="{8BC25CCA-32CE-4736-9898-C15D706E4859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7E198172-38D4-408C-A069-747489C75F31}">
      <dgm:prSet custT="1"/>
      <dgm:spPr/>
      <dgm:t>
        <a:bodyPr/>
        <a:lstStyle/>
        <a:p>
          <a:r>
            <a:rPr lang="es-CL" sz="1100" b="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Desarticulación de nodos y corredores ecológicos en la ciudad</a:t>
          </a:r>
        </a:p>
      </dgm:t>
    </dgm:pt>
    <dgm:pt modelId="{B8F58A32-E4B9-4F74-8FE1-2232D218E302}" type="parTrans" cxnId="{A3B93625-4D3B-4FE8-8A3E-CED7B8F7F431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2551B2B8-31FE-42D5-AD0B-49A736F57C81}" type="sibTrans" cxnId="{A3B93625-4D3B-4FE8-8A3E-CED7B8F7F431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3F0B5F81-9DB9-4054-945F-1D62718C2C30}">
      <dgm:prSet custT="1"/>
      <dgm:spPr/>
      <dgm:t>
        <a:bodyPr/>
        <a:lstStyle/>
        <a:p>
          <a:r>
            <a:rPr lang="es-CL" sz="1100" b="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Desintegración en la administración BNUP estructurantes</a:t>
          </a:r>
        </a:p>
      </dgm:t>
    </dgm:pt>
    <dgm:pt modelId="{BF3180F9-B381-413D-A55F-C459D8ED6700}" type="parTrans" cxnId="{DC5E16CB-9658-4418-926F-0AD10311BDC9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E010CE1B-26AB-4C65-AC2D-DE001029E4DA}" type="sibTrans" cxnId="{DC5E16CB-9658-4418-926F-0AD10311BDC9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209F253F-20C4-40BA-AADF-AFDD33313D89}">
      <dgm:prSet custT="1"/>
      <dgm:spPr/>
      <dgm:t>
        <a:bodyPr/>
        <a:lstStyle/>
        <a:p>
          <a:r>
            <a:rPr lang="es-CL" sz="1100" b="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Ineficiencias en Movilidad y Transporte </a:t>
          </a:r>
        </a:p>
      </dgm:t>
    </dgm:pt>
    <dgm:pt modelId="{1F1C28D2-0D68-499E-88E4-2F887A00A00D}" type="parTrans" cxnId="{17D8E25E-8DA5-43A0-9236-A186C4A1251B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DB72521C-872A-456B-98EB-0D304E0B6B8B}" type="sibTrans" cxnId="{17D8E25E-8DA5-43A0-9236-A186C4A1251B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020E61F6-FA87-4223-9AA5-A68E47198CAA}">
      <dgm:prSet custT="1"/>
      <dgm:spPr/>
      <dgm:t>
        <a:bodyPr/>
        <a:lstStyle/>
        <a:p>
          <a:r>
            <a:rPr lang="es-CL" sz="1100" b="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Crecimiento inorgánico: extendido y segregado.</a:t>
          </a:r>
        </a:p>
      </dgm:t>
    </dgm:pt>
    <dgm:pt modelId="{17CC5146-A678-4EB9-9F49-8F1A88763138}" type="parTrans" cxnId="{E23C2D57-4D3F-4426-8A11-04206092E00C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F41D73FC-A264-4966-81FD-0DF83E9F97F6}" type="sibTrans" cxnId="{E23C2D57-4D3F-4426-8A11-04206092E00C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66AA43D5-0BE9-4EBE-9F65-B70FFB689FE1}">
      <dgm:prSet custT="1"/>
      <dgm:spPr/>
      <dgm:t>
        <a:bodyPr/>
        <a:lstStyle/>
        <a:p>
          <a:endParaRPr lang="es-ES"/>
        </a:p>
      </dgm:t>
    </dgm:pt>
    <dgm:pt modelId="{95824F92-1A13-4DC9-B7A7-1AE40E326DB0}" type="parTrans" cxnId="{145F6D74-E154-4E53-B035-90572019D74A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FCC2E48B-08D1-4C21-90AF-1AEDB7924478}" type="sibTrans" cxnId="{145F6D74-E154-4E53-B035-90572019D74A}">
      <dgm:prSet/>
      <dgm:spPr/>
      <dgm:t>
        <a:bodyPr/>
        <a:lstStyle/>
        <a:p>
          <a:endParaRPr lang="es-CL" sz="1100" b="0">
            <a:effectLst/>
            <a:latin typeface="Century Gothic" panose="020B0502020202020204" pitchFamily="34" charset="0"/>
          </a:endParaRPr>
        </a:p>
      </dgm:t>
    </dgm:pt>
    <dgm:pt modelId="{62BF1C60-1A45-426A-9C74-15F49FFC14A7}" type="pres">
      <dgm:prSet presAssocID="{91D6B2B2-5DC8-4FB4-8E73-E51C2DDF2BB5}" presName="composite" presStyleCnt="0">
        <dgm:presLayoutVars>
          <dgm:chMax val="5"/>
          <dgm:dir/>
          <dgm:resizeHandles val="exact"/>
        </dgm:presLayoutVars>
      </dgm:prSet>
      <dgm:spPr/>
    </dgm:pt>
    <dgm:pt modelId="{82738F08-AC7B-4784-8219-5B014EEFCC5B}" type="pres">
      <dgm:prSet presAssocID="{16171F0A-EEA3-4D4D-8A76-3E813241B9BD}" presName="circle1" presStyleLbl="lnNode1" presStyleIdx="0" presStyleCnt="5"/>
      <dgm:spPr/>
    </dgm:pt>
    <dgm:pt modelId="{908C0499-BDE2-43B8-87B2-877E387895CC}" type="pres">
      <dgm:prSet presAssocID="{16171F0A-EEA3-4D4D-8A76-3E813241B9BD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3B9F2-7CAA-4402-9130-8707C42AF43B}" type="pres">
      <dgm:prSet presAssocID="{16171F0A-EEA3-4D4D-8A76-3E813241B9BD}" presName="line1" presStyleLbl="callout" presStyleIdx="0" presStyleCnt="10"/>
      <dgm:spPr/>
    </dgm:pt>
    <dgm:pt modelId="{ADEA27C6-6D01-4719-9557-B6D8267EB699}" type="pres">
      <dgm:prSet presAssocID="{16171F0A-EEA3-4D4D-8A76-3E813241B9BD}" presName="d1" presStyleLbl="callout" presStyleIdx="1" presStyleCnt="10"/>
      <dgm:spPr/>
    </dgm:pt>
    <dgm:pt modelId="{74F2B4DC-1331-4D34-99E2-F520B0F8F32B}" type="pres">
      <dgm:prSet presAssocID="{7E198172-38D4-408C-A069-747489C75F31}" presName="circle2" presStyleLbl="lnNode1" presStyleIdx="1" presStyleCnt="5"/>
      <dgm:spPr/>
    </dgm:pt>
    <dgm:pt modelId="{BF342BF2-4A14-491C-8DB3-1F1E2DC3CFF5}" type="pres">
      <dgm:prSet presAssocID="{7E198172-38D4-408C-A069-747489C75F31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92558-BE8D-45F2-B0FB-344650BD5526}" type="pres">
      <dgm:prSet presAssocID="{7E198172-38D4-408C-A069-747489C75F31}" presName="line2" presStyleLbl="callout" presStyleIdx="2" presStyleCnt="10"/>
      <dgm:spPr/>
    </dgm:pt>
    <dgm:pt modelId="{FEAA7D00-3312-45D2-86FB-7C9BD5B217E4}" type="pres">
      <dgm:prSet presAssocID="{7E198172-38D4-408C-A069-747489C75F31}" presName="d2" presStyleLbl="callout" presStyleIdx="3" presStyleCnt="10"/>
      <dgm:spPr/>
    </dgm:pt>
    <dgm:pt modelId="{AA6FF57B-6D7C-442A-9217-7AACD2A3CD44}" type="pres">
      <dgm:prSet presAssocID="{3F0B5F81-9DB9-4054-945F-1D62718C2C30}" presName="circle3" presStyleLbl="lnNode1" presStyleIdx="2" presStyleCnt="5"/>
      <dgm:spPr/>
    </dgm:pt>
    <dgm:pt modelId="{93FECB86-7A97-4D9A-B36B-0719CE7FB360}" type="pres">
      <dgm:prSet presAssocID="{3F0B5F81-9DB9-4054-945F-1D62718C2C30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79CD5D-9720-490E-A4D7-58BAF82CB22A}" type="pres">
      <dgm:prSet presAssocID="{3F0B5F81-9DB9-4054-945F-1D62718C2C30}" presName="line3" presStyleLbl="callout" presStyleIdx="4" presStyleCnt="10"/>
      <dgm:spPr/>
    </dgm:pt>
    <dgm:pt modelId="{706A6621-B73C-4788-93A1-2F03989C12EA}" type="pres">
      <dgm:prSet presAssocID="{3F0B5F81-9DB9-4054-945F-1D62718C2C30}" presName="d3" presStyleLbl="callout" presStyleIdx="5" presStyleCnt="10"/>
      <dgm:spPr/>
    </dgm:pt>
    <dgm:pt modelId="{75E546E6-127A-482B-B86B-8F2312C92520}" type="pres">
      <dgm:prSet presAssocID="{209F253F-20C4-40BA-AADF-AFDD33313D89}" presName="circle4" presStyleLbl="lnNode1" presStyleIdx="3" presStyleCnt="5" custScaleX="97289" custScaleY="101411"/>
      <dgm:spPr/>
    </dgm:pt>
    <dgm:pt modelId="{58CFD578-E9C9-4971-81F7-374E6338C24A}" type="pres">
      <dgm:prSet presAssocID="{209F253F-20C4-40BA-AADF-AFDD33313D89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665F2C-5EFE-45B1-BE3C-18895CDA8BA6}" type="pres">
      <dgm:prSet presAssocID="{209F253F-20C4-40BA-AADF-AFDD33313D89}" presName="line4" presStyleLbl="callout" presStyleIdx="6" presStyleCnt="10"/>
      <dgm:spPr/>
    </dgm:pt>
    <dgm:pt modelId="{893BAE42-A3CC-4D80-AEE3-745D551251FD}" type="pres">
      <dgm:prSet presAssocID="{209F253F-20C4-40BA-AADF-AFDD33313D89}" presName="d4" presStyleLbl="callout" presStyleIdx="7" presStyleCnt="10"/>
      <dgm:spPr/>
    </dgm:pt>
    <dgm:pt modelId="{49A39E3B-4776-4FFD-99BA-BD0DA7B4D33E}" type="pres">
      <dgm:prSet presAssocID="{020E61F6-FA87-4223-9AA5-A68E47198CAA}" presName="circle5" presStyleLbl="lnNode1" presStyleIdx="4" presStyleCnt="5" custScaleX="92356" custScaleY="94172"/>
      <dgm:spPr/>
    </dgm:pt>
    <dgm:pt modelId="{3752CF23-ECA3-49D1-9F42-3809B0E09B52}" type="pres">
      <dgm:prSet presAssocID="{020E61F6-FA87-4223-9AA5-A68E47198CAA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3BB3B0-7821-466C-8C43-C88279E85467}" type="pres">
      <dgm:prSet presAssocID="{020E61F6-FA87-4223-9AA5-A68E47198CAA}" presName="line5" presStyleLbl="callout" presStyleIdx="8" presStyleCnt="10"/>
      <dgm:spPr/>
    </dgm:pt>
    <dgm:pt modelId="{BC5A287A-5C59-4FD6-9F83-0833A1F29E73}" type="pres">
      <dgm:prSet presAssocID="{020E61F6-FA87-4223-9AA5-A68E47198CAA}" presName="d5" presStyleLbl="callout" presStyleIdx="9" presStyleCnt="10"/>
      <dgm:spPr/>
    </dgm:pt>
  </dgm:ptLst>
  <dgm:cxnLst>
    <dgm:cxn modelId="{A3B93625-4D3B-4FE8-8A3E-CED7B8F7F431}" srcId="{91D6B2B2-5DC8-4FB4-8E73-E51C2DDF2BB5}" destId="{7E198172-38D4-408C-A069-747489C75F31}" srcOrd="1" destOrd="0" parTransId="{B8F58A32-E4B9-4F74-8FE1-2232D218E302}" sibTransId="{2551B2B8-31FE-42D5-AD0B-49A736F57C81}"/>
    <dgm:cxn modelId="{9ED676B7-B418-45E4-9F3F-E54020E9B7CF}" type="presOf" srcId="{16171F0A-EEA3-4D4D-8A76-3E813241B9BD}" destId="{908C0499-BDE2-43B8-87B2-877E387895CC}" srcOrd="0" destOrd="0" presId="urn:microsoft.com/office/officeart/2005/8/layout/target1"/>
    <dgm:cxn modelId="{1514B1F4-1025-43CC-AE15-CE4577750C6B}" type="presOf" srcId="{3F0B5F81-9DB9-4054-945F-1D62718C2C30}" destId="{93FECB86-7A97-4D9A-B36B-0719CE7FB360}" srcOrd="0" destOrd="0" presId="urn:microsoft.com/office/officeart/2005/8/layout/target1"/>
    <dgm:cxn modelId="{E23C2D57-4D3F-4426-8A11-04206092E00C}" srcId="{91D6B2B2-5DC8-4FB4-8E73-E51C2DDF2BB5}" destId="{020E61F6-FA87-4223-9AA5-A68E47198CAA}" srcOrd="4" destOrd="0" parTransId="{17CC5146-A678-4EB9-9F49-8F1A88763138}" sibTransId="{F41D73FC-A264-4966-81FD-0DF83E9F97F6}"/>
    <dgm:cxn modelId="{17D8E25E-8DA5-43A0-9236-A186C4A1251B}" srcId="{91D6B2B2-5DC8-4FB4-8E73-E51C2DDF2BB5}" destId="{209F253F-20C4-40BA-AADF-AFDD33313D89}" srcOrd="3" destOrd="0" parTransId="{1F1C28D2-0D68-499E-88E4-2F887A00A00D}" sibTransId="{DB72521C-872A-456B-98EB-0D304E0B6B8B}"/>
    <dgm:cxn modelId="{E620CFD4-1D8D-45FD-B773-39E6793B79DF}" type="presOf" srcId="{7E198172-38D4-408C-A069-747489C75F31}" destId="{BF342BF2-4A14-491C-8DB3-1F1E2DC3CFF5}" srcOrd="0" destOrd="0" presId="urn:microsoft.com/office/officeart/2005/8/layout/target1"/>
    <dgm:cxn modelId="{DC5E16CB-9658-4418-926F-0AD10311BDC9}" srcId="{91D6B2B2-5DC8-4FB4-8E73-E51C2DDF2BB5}" destId="{3F0B5F81-9DB9-4054-945F-1D62718C2C30}" srcOrd="2" destOrd="0" parTransId="{BF3180F9-B381-413D-A55F-C459D8ED6700}" sibTransId="{E010CE1B-26AB-4C65-AC2D-DE001029E4DA}"/>
    <dgm:cxn modelId="{EA373EA5-6C2D-4D69-A334-962F87B258F5}" type="presOf" srcId="{020E61F6-FA87-4223-9AA5-A68E47198CAA}" destId="{3752CF23-ECA3-49D1-9F42-3809B0E09B52}" srcOrd="0" destOrd="0" presId="urn:microsoft.com/office/officeart/2005/8/layout/target1"/>
    <dgm:cxn modelId="{8BC25CCA-32CE-4736-9898-C15D706E4859}" srcId="{91D6B2B2-5DC8-4FB4-8E73-E51C2DDF2BB5}" destId="{16171F0A-EEA3-4D4D-8A76-3E813241B9BD}" srcOrd="0" destOrd="0" parTransId="{29C0BEE1-DB3A-41E8-9A6F-415F582212A3}" sibTransId="{510F26A9-0BE0-478F-A25B-7B1FB7658E1C}"/>
    <dgm:cxn modelId="{3E6FE2BF-194D-4B4A-B05D-A0E01DC252AF}" type="presOf" srcId="{209F253F-20C4-40BA-AADF-AFDD33313D89}" destId="{58CFD578-E9C9-4971-81F7-374E6338C24A}" srcOrd="0" destOrd="0" presId="urn:microsoft.com/office/officeart/2005/8/layout/target1"/>
    <dgm:cxn modelId="{145F6D74-E154-4E53-B035-90572019D74A}" srcId="{91D6B2B2-5DC8-4FB4-8E73-E51C2DDF2BB5}" destId="{66AA43D5-0BE9-4EBE-9F65-B70FFB689FE1}" srcOrd="5" destOrd="0" parTransId="{95824F92-1A13-4DC9-B7A7-1AE40E326DB0}" sibTransId="{FCC2E48B-08D1-4C21-90AF-1AEDB7924478}"/>
    <dgm:cxn modelId="{E9BD7838-1158-4B3F-B9D8-CCB24B1CE453}" type="presOf" srcId="{91D6B2B2-5DC8-4FB4-8E73-E51C2DDF2BB5}" destId="{62BF1C60-1A45-426A-9C74-15F49FFC14A7}" srcOrd="0" destOrd="0" presId="urn:microsoft.com/office/officeart/2005/8/layout/target1"/>
    <dgm:cxn modelId="{44721F26-13D7-4A84-A5CF-5FAD2F5ACA32}" type="presParOf" srcId="{62BF1C60-1A45-426A-9C74-15F49FFC14A7}" destId="{82738F08-AC7B-4784-8219-5B014EEFCC5B}" srcOrd="0" destOrd="0" presId="urn:microsoft.com/office/officeart/2005/8/layout/target1"/>
    <dgm:cxn modelId="{FFB6E075-7687-4E71-896E-3031739B242E}" type="presParOf" srcId="{62BF1C60-1A45-426A-9C74-15F49FFC14A7}" destId="{908C0499-BDE2-43B8-87B2-877E387895CC}" srcOrd="1" destOrd="0" presId="urn:microsoft.com/office/officeart/2005/8/layout/target1"/>
    <dgm:cxn modelId="{AA72934D-57C3-41EA-B0CE-F17A39AAA90F}" type="presParOf" srcId="{62BF1C60-1A45-426A-9C74-15F49FFC14A7}" destId="{3B33B9F2-7CAA-4402-9130-8707C42AF43B}" srcOrd="2" destOrd="0" presId="urn:microsoft.com/office/officeart/2005/8/layout/target1"/>
    <dgm:cxn modelId="{9F9127D0-A4CA-4CE2-9896-4EE6258E9774}" type="presParOf" srcId="{62BF1C60-1A45-426A-9C74-15F49FFC14A7}" destId="{ADEA27C6-6D01-4719-9557-B6D8267EB699}" srcOrd="3" destOrd="0" presId="urn:microsoft.com/office/officeart/2005/8/layout/target1"/>
    <dgm:cxn modelId="{BD9CC699-D0DB-4DBD-8190-0E8514765C18}" type="presParOf" srcId="{62BF1C60-1A45-426A-9C74-15F49FFC14A7}" destId="{74F2B4DC-1331-4D34-99E2-F520B0F8F32B}" srcOrd="4" destOrd="0" presId="urn:microsoft.com/office/officeart/2005/8/layout/target1"/>
    <dgm:cxn modelId="{0FA1CBC2-9128-44FD-BD10-E25725F5CE89}" type="presParOf" srcId="{62BF1C60-1A45-426A-9C74-15F49FFC14A7}" destId="{BF342BF2-4A14-491C-8DB3-1F1E2DC3CFF5}" srcOrd="5" destOrd="0" presId="urn:microsoft.com/office/officeart/2005/8/layout/target1"/>
    <dgm:cxn modelId="{B84566D5-9BF2-45DB-ABCF-7F246C82F7DE}" type="presParOf" srcId="{62BF1C60-1A45-426A-9C74-15F49FFC14A7}" destId="{5E092558-BE8D-45F2-B0FB-344650BD5526}" srcOrd="6" destOrd="0" presId="urn:microsoft.com/office/officeart/2005/8/layout/target1"/>
    <dgm:cxn modelId="{F20123AA-410F-4D9A-B7FC-FC495A2FB238}" type="presParOf" srcId="{62BF1C60-1A45-426A-9C74-15F49FFC14A7}" destId="{FEAA7D00-3312-45D2-86FB-7C9BD5B217E4}" srcOrd="7" destOrd="0" presId="urn:microsoft.com/office/officeart/2005/8/layout/target1"/>
    <dgm:cxn modelId="{D410CC66-9772-4601-8AC7-1FB934A47ADC}" type="presParOf" srcId="{62BF1C60-1A45-426A-9C74-15F49FFC14A7}" destId="{AA6FF57B-6D7C-442A-9217-7AACD2A3CD44}" srcOrd="8" destOrd="0" presId="urn:microsoft.com/office/officeart/2005/8/layout/target1"/>
    <dgm:cxn modelId="{36D63D16-B50B-4B3E-B557-07A8B76F527A}" type="presParOf" srcId="{62BF1C60-1A45-426A-9C74-15F49FFC14A7}" destId="{93FECB86-7A97-4D9A-B36B-0719CE7FB360}" srcOrd="9" destOrd="0" presId="urn:microsoft.com/office/officeart/2005/8/layout/target1"/>
    <dgm:cxn modelId="{FF18C35E-DBCE-4A93-A8C5-E20E5A0E00A7}" type="presParOf" srcId="{62BF1C60-1A45-426A-9C74-15F49FFC14A7}" destId="{3D79CD5D-9720-490E-A4D7-58BAF82CB22A}" srcOrd="10" destOrd="0" presId="urn:microsoft.com/office/officeart/2005/8/layout/target1"/>
    <dgm:cxn modelId="{1628F6F9-B99C-4B5C-A359-3E2770D6A2A4}" type="presParOf" srcId="{62BF1C60-1A45-426A-9C74-15F49FFC14A7}" destId="{706A6621-B73C-4788-93A1-2F03989C12EA}" srcOrd="11" destOrd="0" presId="urn:microsoft.com/office/officeart/2005/8/layout/target1"/>
    <dgm:cxn modelId="{76169FB7-4D84-433E-B5FE-AF9FD725D4DC}" type="presParOf" srcId="{62BF1C60-1A45-426A-9C74-15F49FFC14A7}" destId="{75E546E6-127A-482B-B86B-8F2312C92520}" srcOrd="12" destOrd="0" presId="urn:microsoft.com/office/officeart/2005/8/layout/target1"/>
    <dgm:cxn modelId="{2C2938EB-01AA-41AA-AA33-4ADC30E631E2}" type="presParOf" srcId="{62BF1C60-1A45-426A-9C74-15F49FFC14A7}" destId="{58CFD578-E9C9-4971-81F7-374E6338C24A}" srcOrd="13" destOrd="0" presId="urn:microsoft.com/office/officeart/2005/8/layout/target1"/>
    <dgm:cxn modelId="{E43FC242-6D05-4FB0-910C-3F34210AC958}" type="presParOf" srcId="{62BF1C60-1A45-426A-9C74-15F49FFC14A7}" destId="{8A665F2C-5EFE-45B1-BE3C-18895CDA8BA6}" srcOrd="14" destOrd="0" presId="urn:microsoft.com/office/officeart/2005/8/layout/target1"/>
    <dgm:cxn modelId="{C522B2A1-3E56-4E6E-AFCD-F7346E12681E}" type="presParOf" srcId="{62BF1C60-1A45-426A-9C74-15F49FFC14A7}" destId="{893BAE42-A3CC-4D80-AEE3-745D551251FD}" srcOrd="15" destOrd="0" presId="urn:microsoft.com/office/officeart/2005/8/layout/target1"/>
    <dgm:cxn modelId="{CE1A48C8-C0CE-40FA-B9D7-7375CD9B9C1C}" type="presParOf" srcId="{62BF1C60-1A45-426A-9C74-15F49FFC14A7}" destId="{49A39E3B-4776-4FFD-99BA-BD0DA7B4D33E}" srcOrd="16" destOrd="0" presId="urn:microsoft.com/office/officeart/2005/8/layout/target1"/>
    <dgm:cxn modelId="{DE9C24B1-ACED-4589-A84F-D90A3936E3EF}" type="presParOf" srcId="{62BF1C60-1A45-426A-9C74-15F49FFC14A7}" destId="{3752CF23-ECA3-49D1-9F42-3809B0E09B52}" srcOrd="17" destOrd="0" presId="urn:microsoft.com/office/officeart/2005/8/layout/target1"/>
    <dgm:cxn modelId="{598A62C6-6F69-4C48-8264-4EB2B403F415}" type="presParOf" srcId="{62BF1C60-1A45-426A-9C74-15F49FFC14A7}" destId="{DF3BB3B0-7821-466C-8C43-C88279E85467}" srcOrd="18" destOrd="0" presId="urn:microsoft.com/office/officeart/2005/8/layout/target1"/>
    <dgm:cxn modelId="{2332E102-2D67-4B57-AC1D-C42F3FDCEFA9}" type="presParOf" srcId="{62BF1C60-1A45-426A-9C74-15F49FFC14A7}" destId="{BC5A287A-5C59-4FD6-9F83-0833A1F29E7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0C8D8-BCC4-4F13-B886-2B86E2D9F285}">
      <dsp:nvSpPr>
        <dsp:cNvPr id="0" name=""/>
        <dsp:cNvSpPr/>
      </dsp:nvSpPr>
      <dsp:spPr>
        <a:xfrm>
          <a:off x="5672" y="703600"/>
          <a:ext cx="5456722" cy="9383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anose="020B0502020202020204" pitchFamily="34" charset="0"/>
            </a:rPr>
            <a:t>Criterio FUNCIONAL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anose="020B0502020202020204" pitchFamily="34" charset="0"/>
            </a:rPr>
            <a:t>Metodología para determinar Áreas Funcionales de las Ciudades Chilenas. MINVU, INE, SECTRA 2018. 2020.</a:t>
          </a:r>
          <a:endParaRPr lang="es-ES" sz="1400" kern="1200" dirty="0">
            <a:latin typeface="Century Gothic" panose="020B0502020202020204" pitchFamily="34" charset="0"/>
          </a:endParaRPr>
        </a:p>
      </dsp:txBody>
      <dsp:txXfrm>
        <a:off x="5672" y="703600"/>
        <a:ext cx="5456722" cy="281498"/>
      </dsp:txXfrm>
    </dsp:sp>
    <dsp:sp modelId="{848C821D-BDCE-48AA-AECF-C41877086C6A}">
      <dsp:nvSpPr>
        <dsp:cNvPr id="0" name=""/>
        <dsp:cNvSpPr/>
      </dsp:nvSpPr>
      <dsp:spPr>
        <a:xfrm>
          <a:off x="5871649" y="736121"/>
          <a:ext cx="5456722" cy="8732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anose="020B0502020202020204" pitchFamily="34" charset="0"/>
            </a:rPr>
            <a:t>Criterio MORFOLÓGICO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anose="020B0502020202020204" pitchFamily="34" charset="0"/>
            </a:rPr>
            <a:t>Metodología para medir el crecimiento físico de los Asentamientos Humanos en Chile. MINVU, INE 2019.</a:t>
          </a:r>
          <a:endParaRPr lang="es-ES" sz="1400" kern="1200" dirty="0">
            <a:latin typeface="Century Gothic" panose="020B0502020202020204" pitchFamily="34" charset="0"/>
          </a:endParaRPr>
        </a:p>
      </dsp:txBody>
      <dsp:txXfrm>
        <a:off x="5871649" y="736121"/>
        <a:ext cx="5456722" cy="261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01642-271E-4749-8297-FA6BE6CDE447}">
      <dsp:nvSpPr>
        <dsp:cNvPr id="0" name=""/>
        <dsp:cNvSpPr/>
      </dsp:nvSpPr>
      <dsp:spPr>
        <a:xfrm>
          <a:off x="2667" y="463489"/>
          <a:ext cx="2373812" cy="94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anose="020B0502020202020204" pitchFamily="34" charset="0"/>
            </a:rPr>
            <a:t>Enfoque territorial</a:t>
          </a:r>
          <a:endParaRPr lang="es-ES" sz="1100" b="1" kern="1200" dirty="0">
            <a:latin typeface="Century Gothic" panose="020B0502020202020204" pitchFamily="34" charset="0"/>
          </a:endParaRPr>
        </a:p>
      </dsp:txBody>
      <dsp:txXfrm>
        <a:off x="477430" y="463489"/>
        <a:ext cx="1424287" cy="949525"/>
      </dsp:txXfrm>
    </dsp:sp>
    <dsp:sp modelId="{B9F07394-B8D4-445D-99FE-4502CB207714}">
      <dsp:nvSpPr>
        <dsp:cNvPr id="0" name=""/>
        <dsp:cNvSpPr/>
      </dsp:nvSpPr>
      <dsp:spPr>
        <a:xfrm>
          <a:off x="2139098" y="463489"/>
          <a:ext cx="2373812" cy="94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anose="020B0502020202020204" pitchFamily="34" charset="0"/>
            </a:rPr>
            <a:t>Administración A.M</a:t>
          </a:r>
          <a:endParaRPr lang="es-ES" sz="1100" b="1" kern="1200" dirty="0">
            <a:latin typeface="Century Gothic" panose="020B0502020202020204" pitchFamily="34" charset="0"/>
          </a:endParaRPr>
        </a:p>
      </dsp:txBody>
      <dsp:txXfrm>
        <a:off x="2613861" y="463489"/>
        <a:ext cx="1424287" cy="949525"/>
      </dsp:txXfrm>
    </dsp:sp>
    <dsp:sp modelId="{0AA00698-4146-4266-9A0E-AA931F7B0C20}">
      <dsp:nvSpPr>
        <dsp:cNvPr id="0" name=""/>
        <dsp:cNvSpPr/>
      </dsp:nvSpPr>
      <dsp:spPr>
        <a:xfrm>
          <a:off x="4275529" y="463489"/>
          <a:ext cx="2373812" cy="94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anose="020B0502020202020204" pitchFamily="34" charset="0"/>
            </a:rPr>
            <a:t>Coordinación intersectorial</a:t>
          </a:r>
          <a:endParaRPr lang="es-ES" sz="1100" b="1" kern="1200" dirty="0">
            <a:latin typeface="Century Gothic" panose="020B0502020202020204" pitchFamily="34" charset="0"/>
          </a:endParaRPr>
        </a:p>
      </dsp:txBody>
      <dsp:txXfrm>
        <a:off x="4750292" y="463489"/>
        <a:ext cx="1424287" cy="949525"/>
      </dsp:txXfrm>
    </dsp:sp>
    <dsp:sp modelId="{A7D7B712-2EFB-4416-B431-225B256CF307}">
      <dsp:nvSpPr>
        <dsp:cNvPr id="0" name=""/>
        <dsp:cNvSpPr/>
      </dsp:nvSpPr>
      <dsp:spPr>
        <a:xfrm>
          <a:off x="6411961" y="463489"/>
          <a:ext cx="2373812" cy="94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anose="020B0502020202020204" pitchFamily="34" charset="0"/>
            </a:rPr>
            <a:t>Planificación y gestión integrada</a:t>
          </a:r>
          <a:endParaRPr lang="es-ES" sz="1100" b="1" kern="1200" dirty="0">
            <a:latin typeface="Century Gothic" panose="020B0502020202020204" pitchFamily="34" charset="0"/>
          </a:endParaRPr>
        </a:p>
      </dsp:txBody>
      <dsp:txXfrm>
        <a:off x="6886724" y="463489"/>
        <a:ext cx="1424287" cy="949525"/>
      </dsp:txXfrm>
    </dsp:sp>
    <dsp:sp modelId="{70452028-9D95-4B82-937B-2A921D3B2064}">
      <dsp:nvSpPr>
        <dsp:cNvPr id="0" name=""/>
        <dsp:cNvSpPr/>
      </dsp:nvSpPr>
      <dsp:spPr>
        <a:xfrm>
          <a:off x="8548392" y="463489"/>
          <a:ext cx="2373812" cy="94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anose="020B0502020202020204" pitchFamily="34" charset="0"/>
            </a:rPr>
            <a:t>Eficiencia en el uso de los recursos</a:t>
          </a:r>
          <a:endParaRPr lang="es-ES" sz="1100" b="1" kern="1200" dirty="0">
            <a:latin typeface="Century Gothic" panose="020B0502020202020204" pitchFamily="34" charset="0"/>
          </a:endParaRPr>
        </a:p>
      </dsp:txBody>
      <dsp:txXfrm>
        <a:off x="9023155" y="463489"/>
        <a:ext cx="1424287" cy="9495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ACB0C-1AE7-4168-8541-DBFB4DF84F00}">
      <dsp:nvSpPr>
        <dsp:cNvPr id="0" name=""/>
        <dsp:cNvSpPr/>
      </dsp:nvSpPr>
      <dsp:spPr>
        <a:xfrm>
          <a:off x="732760" y="409"/>
          <a:ext cx="721196" cy="7211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BE6989-0D0E-442C-9AD4-0BDD6B2A5688}">
      <dsp:nvSpPr>
        <dsp:cNvPr id="0" name=""/>
        <dsp:cNvSpPr/>
      </dsp:nvSpPr>
      <dsp:spPr>
        <a:xfrm>
          <a:off x="1093358" y="409"/>
          <a:ext cx="3847845" cy="7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i="0" kern="1200" dirty="0" smtClean="0">
              <a:latin typeface="Century Gothic" panose="020B0502020202020204" pitchFamily="34" charset="0"/>
            </a:rPr>
            <a:t>Planificación, administración y gestión</a:t>
          </a:r>
          <a:endParaRPr lang="es-CL" sz="1400" i="0" kern="1200" dirty="0">
            <a:latin typeface="Century Gothic" panose="020B0502020202020204" pitchFamily="34" charset="0"/>
          </a:endParaRPr>
        </a:p>
      </dsp:txBody>
      <dsp:txXfrm>
        <a:off x="1093358" y="409"/>
        <a:ext cx="3847845" cy="721196"/>
      </dsp:txXfrm>
    </dsp:sp>
    <dsp:sp modelId="{02C81033-F557-4027-BD17-F8DFC834D5B4}">
      <dsp:nvSpPr>
        <dsp:cNvPr id="0" name=""/>
        <dsp:cNvSpPr/>
      </dsp:nvSpPr>
      <dsp:spPr>
        <a:xfrm>
          <a:off x="786583" y="745592"/>
          <a:ext cx="721196" cy="7211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D90260-0730-4B47-A832-859BF6948661}">
      <dsp:nvSpPr>
        <dsp:cNvPr id="0" name=""/>
        <dsp:cNvSpPr/>
      </dsp:nvSpPr>
      <dsp:spPr>
        <a:xfrm>
          <a:off x="1093358" y="721605"/>
          <a:ext cx="3847845" cy="7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i="0" kern="1200" dirty="0" smtClean="0">
              <a:latin typeface="Century Gothic" panose="020B0502020202020204" pitchFamily="34" charset="0"/>
            </a:rPr>
            <a:t>Gobernanza multinivel </a:t>
          </a:r>
          <a:endParaRPr lang="es-CL" sz="1400" i="0" kern="1200" dirty="0">
            <a:latin typeface="Century Gothic" panose="020B0502020202020204" pitchFamily="34" charset="0"/>
          </a:endParaRPr>
        </a:p>
      </dsp:txBody>
      <dsp:txXfrm>
        <a:off x="1093358" y="721605"/>
        <a:ext cx="3847845" cy="721196"/>
      </dsp:txXfrm>
    </dsp:sp>
    <dsp:sp modelId="{03B41A5F-E981-4549-84CC-E83E35676A93}">
      <dsp:nvSpPr>
        <dsp:cNvPr id="0" name=""/>
        <dsp:cNvSpPr/>
      </dsp:nvSpPr>
      <dsp:spPr>
        <a:xfrm>
          <a:off x="732760" y="1442801"/>
          <a:ext cx="721196" cy="7211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9542A6-4034-48B3-B059-B5C677BFBAE2}">
      <dsp:nvSpPr>
        <dsp:cNvPr id="0" name=""/>
        <dsp:cNvSpPr/>
      </dsp:nvSpPr>
      <dsp:spPr>
        <a:xfrm>
          <a:off x="1093358" y="1442801"/>
          <a:ext cx="3847845" cy="7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i="0" kern="1200" dirty="0" smtClean="0">
              <a:latin typeface="Century Gothic" panose="020B0502020202020204" pitchFamily="34" charset="0"/>
            </a:rPr>
            <a:t>Integración territorial</a:t>
          </a:r>
          <a:endParaRPr lang="es-CL" sz="1400" i="0" kern="1200" dirty="0">
            <a:latin typeface="Century Gothic" panose="020B0502020202020204" pitchFamily="34" charset="0"/>
          </a:endParaRPr>
        </a:p>
      </dsp:txBody>
      <dsp:txXfrm>
        <a:off x="1093358" y="1442801"/>
        <a:ext cx="3847845" cy="721196"/>
      </dsp:txXfrm>
    </dsp:sp>
    <dsp:sp modelId="{D83BBF16-421B-4D3E-961B-61E4FFA039A0}">
      <dsp:nvSpPr>
        <dsp:cNvPr id="0" name=""/>
        <dsp:cNvSpPr/>
      </dsp:nvSpPr>
      <dsp:spPr>
        <a:xfrm>
          <a:off x="732760" y="2163998"/>
          <a:ext cx="721196" cy="7211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95AFE7-0C10-4BB8-83C5-F3E9C2E4F9E0}">
      <dsp:nvSpPr>
        <dsp:cNvPr id="0" name=""/>
        <dsp:cNvSpPr/>
      </dsp:nvSpPr>
      <dsp:spPr>
        <a:xfrm>
          <a:off x="1093358" y="2163998"/>
          <a:ext cx="3847845" cy="7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i="0" kern="1200" dirty="0" smtClean="0">
              <a:latin typeface="Century Gothic" panose="020B0502020202020204" pitchFamily="34" charset="0"/>
            </a:rPr>
            <a:t>Nodo de nivel latinoamericano </a:t>
          </a:r>
          <a:endParaRPr lang="es-CL" sz="1400" i="0" kern="1200" dirty="0">
            <a:latin typeface="Century Gothic" panose="020B0502020202020204" pitchFamily="34" charset="0"/>
          </a:endParaRPr>
        </a:p>
      </dsp:txBody>
      <dsp:txXfrm>
        <a:off x="1093358" y="2163998"/>
        <a:ext cx="3847845" cy="721196"/>
      </dsp:txXfrm>
    </dsp:sp>
    <dsp:sp modelId="{70DD615E-4126-4899-B681-D174371AC32F}">
      <dsp:nvSpPr>
        <dsp:cNvPr id="0" name=""/>
        <dsp:cNvSpPr/>
      </dsp:nvSpPr>
      <dsp:spPr>
        <a:xfrm>
          <a:off x="732760" y="2885194"/>
          <a:ext cx="721196" cy="7211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6FD343-7E78-473D-B414-EC62C0FA9E4C}">
      <dsp:nvSpPr>
        <dsp:cNvPr id="0" name=""/>
        <dsp:cNvSpPr/>
      </dsp:nvSpPr>
      <dsp:spPr>
        <a:xfrm>
          <a:off x="1093358" y="2885194"/>
          <a:ext cx="3847845" cy="72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i="0" kern="1200" dirty="0" smtClean="0">
              <a:latin typeface="Century Gothic" panose="020B0502020202020204" pitchFamily="34" charset="0"/>
            </a:rPr>
            <a:t>Plano internacional</a:t>
          </a:r>
          <a:endParaRPr lang="es-CL" sz="1400" i="0" kern="1200" dirty="0">
            <a:latin typeface="Century Gothic" panose="020B0502020202020204" pitchFamily="34" charset="0"/>
          </a:endParaRPr>
        </a:p>
      </dsp:txBody>
      <dsp:txXfrm>
        <a:off x="1093358" y="2885194"/>
        <a:ext cx="3847845" cy="7211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1E4E6-B21A-4A4C-8E9F-E8758B37698A}">
      <dsp:nvSpPr>
        <dsp:cNvPr id="0" name=""/>
        <dsp:cNvSpPr/>
      </dsp:nvSpPr>
      <dsp:spPr>
        <a:xfrm>
          <a:off x="151997" y="0"/>
          <a:ext cx="3304860" cy="33048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Plan de Acción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Infraestructura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Sociodemográfico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Movilidad y Transporte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Medioambiente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Normativo institucional </a:t>
          </a:r>
          <a:endParaRPr lang="es-ES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35983" y="483986"/>
        <a:ext cx="2336888" cy="23368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A7BCB-3DB6-4B11-A488-023B0DDE3BE5}">
      <dsp:nvSpPr>
        <dsp:cNvPr id="0" name=""/>
        <dsp:cNvSpPr/>
      </dsp:nvSpPr>
      <dsp:spPr>
        <a:xfrm>
          <a:off x="2690" y="845119"/>
          <a:ext cx="917579" cy="917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Century Gothic" panose="020B0502020202020204" pitchFamily="34" charset="0"/>
            </a:rPr>
            <a:t>Objetivos</a:t>
          </a:r>
          <a:endParaRPr lang="es-ES" sz="800" b="1" kern="1200" dirty="0">
            <a:latin typeface="Century Gothic" panose="020B0502020202020204" pitchFamily="34" charset="0"/>
          </a:endParaRPr>
        </a:p>
      </dsp:txBody>
      <dsp:txXfrm>
        <a:off x="137066" y="979495"/>
        <a:ext cx="648827" cy="648827"/>
      </dsp:txXfrm>
    </dsp:sp>
    <dsp:sp modelId="{34861C3F-C044-47B0-95A4-61C6B0537295}">
      <dsp:nvSpPr>
        <dsp:cNvPr id="0" name=""/>
        <dsp:cNvSpPr/>
      </dsp:nvSpPr>
      <dsp:spPr>
        <a:xfrm>
          <a:off x="920269" y="845119"/>
          <a:ext cx="917579" cy="917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Century Gothic" panose="020B0502020202020204" pitchFamily="34" charset="0"/>
            </a:rPr>
            <a:t>Acciones (políticas, planes, programas)</a:t>
          </a:r>
          <a:endParaRPr lang="es-ES" sz="800" b="1" kern="1200" dirty="0">
            <a:latin typeface="Century Gothic" panose="020B0502020202020204" pitchFamily="34" charset="0"/>
          </a:endParaRPr>
        </a:p>
      </dsp:txBody>
      <dsp:txXfrm>
        <a:off x="1054645" y="979495"/>
        <a:ext cx="648827" cy="648827"/>
      </dsp:txXfrm>
    </dsp:sp>
    <dsp:sp modelId="{211BF52B-EF1D-477E-A1D3-85ACAAC39EC5}">
      <dsp:nvSpPr>
        <dsp:cNvPr id="0" name=""/>
        <dsp:cNvSpPr/>
      </dsp:nvSpPr>
      <dsp:spPr>
        <a:xfrm>
          <a:off x="1837848" y="845119"/>
          <a:ext cx="917579" cy="917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Century Gothic" panose="020B0502020202020204" pitchFamily="34" charset="0"/>
            </a:rPr>
            <a:t>Naturaleza (técnica, política, administrativa)</a:t>
          </a:r>
          <a:endParaRPr lang="es-ES" sz="800" b="1" kern="1200" dirty="0">
            <a:latin typeface="Century Gothic" panose="020B0502020202020204" pitchFamily="34" charset="0"/>
          </a:endParaRPr>
        </a:p>
      </dsp:txBody>
      <dsp:txXfrm>
        <a:off x="1972224" y="979495"/>
        <a:ext cx="648827" cy="648827"/>
      </dsp:txXfrm>
    </dsp:sp>
    <dsp:sp modelId="{F9930A3E-4414-4CCD-9D74-98272F388B21}">
      <dsp:nvSpPr>
        <dsp:cNvPr id="0" name=""/>
        <dsp:cNvSpPr/>
      </dsp:nvSpPr>
      <dsp:spPr>
        <a:xfrm>
          <a:off x="2755428" y="845119"/>
          <a:ext cx="917579" cy="917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Century Gothic" panose="020B0502020202020204" pitchFamily="34" charset="0"/>
            </a:rPr>
            <a:t>Institución Responsable (gobernabilidad, planificación gestión)</a:t>
          </a:r>
          <a:endParaRPr lang="es-ES" sz="800" b="1" kern="1200" dirty="0">
            <a:latin typeface="Century Gothic" panose="020B0502020202020204" pitchFamily="34" charset="0"/>
          </a:endParaRPr>
        </a:p>
      </dsp:txBody>
      <dsp:txXfrm>
        <a:off x="2889804" y="979495"/>
        <a:ext cx="648827" cy="648827"/>
      </dsp:txXfrm>
    </dsp:sp>
    <dsp:sp modelId="{5A871171-06FB-4799-9A76-31F649E4AF98}">
      <dsp:nvSpPr>
        <dsp:cNvPr id="0" name=""/>
        <dsp:cNvSpPr/>
      </dsp:nvSpPr>
      <dsp:spPr>
        <a:xfrm>
          <a:off x="3673007" y="845119"/>
          <a:ext cx="917579" cy="917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Century Gothic" panose="020B0502020202020204" pitchFamily="34" charset="0"/>
            </a:rPr>
            <a:t>Plazo (largo, mediano, corto, urgencia)</a:t>
          </a:r>
          <a:endParaRPr lang="es-ES" sz="800" b="1" kern="1200" dirty="0">
            <a:latin typeface="Century Gothic" panose="020B0502020202020204" pitchFamily="34" charset="0"/>
          </a:endParaRPr>
        </a:p>
      </dsp:txBody>
      <dsp:txXfrm>
        <a:off x="3807383" y="979495"/>
        <a:ext cx="648827" cy="648827"/>
      </dsp:txXfrm>
    </dsp:sp>
    <dsp:sp modelId="{6CA6716E-7BB1-4EFB-ABC6-D3202E384B6C}">
      <dsp:nvSpPr>
        <dsp:cNvPr id="0" name=""/>
        <dsp:cNvSpPr/>
      </dsp:nvSpPr>
      <dsp:spPr>
        <a:xfrm>
          <a:off x="4590586" y="845119"/>
          <a:ext cx="917579" cy="917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Century Gothic" panose="020B0502020202020204" pitchFamily="34" charset="0"/>
            </a:rPr>
            <a:t>Indicadores</a:t>
          </a:r>
          <a:endParaRPr lang="es-ES" sz="800" b="1" kern="1200" dirty="0">
            <a:latin typeface="Century Gothic" panose="020B0502020202020204" pitchFamily="34" charset="0"/>
          </a:endParaRPr>
        </a:p>
      </dsp:txBody>
      <dsp:txXfrm>
        <a:off x="4724962" y="979495"/>
        <a:ext cx="648827" cy="648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3ECA-8683-42C9-A64D-9463CA6603A7}">
      <dsp:nvSpPr>
        <dsp:cNvPr id="0" name=""/>
        <dsp:cNvSpPr/>
      </dsp:nvSpPr>
      <dsp:spPr>
        <a:xfrm>
          <a:off x="0" y="461120"/>
          <a:ext cx="11207109" cy="61482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36CB0-D836-4C94-8E1D-6F3B51EBD636}">
      <dsp:nvSpPr>
        <dsp:cNvPr id="0" name=""/>
        <dsp:cNvSpPr/>
      </dsp:nvSpPr>
      <dsp:spPr>
        <a:xfrm>
          <a:off x="4924" y="0"/>
          <a:ext cx="3250499" cy="61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anose="020B0502020202020204" pitchFamily="34" charset="0"/>
            </a:rPr>
            <a:t>Nuevas competencias </a:t>
          </a:r>
          <a:endParaRPr lang="es-ES" sz="1400" kern="1200" dirty="0">
            <a:latin typeface="Century Gothic" panose="020B0502020202020204" pitchFamily="34" charset="0"/>
          </a:endParaRPr>
        </a:p>
      </dsp:txBody>
      <dsp:txXfrm>
        <a:off x="4924" y="0"/>
        <a:ext cx="3250499" cy="614827"/>
      </dsp:txXfrm>
    </dsp:sp>
    <dsp:sp modelId="{C869FB2B-08EF-40EE-BD1F-6F89981AC05E}">
      <dsp:nvSpPr>
        <dsp:cNvPr id="0" name=""/>
        <dsp:cNvSpPr/>
      </dsp:nvSpPr>
      <dsp:spPr>
        <a:xfrm>
          <a:off x="1553321" y="691680"/>
          <a:ext cx="153706" cy="1537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A219B-9D75-4CBB-94A5-AF5C947C4D83}">
      <dsp:nvSpPr>
        <dsp:cNvPr id="0" name=""/>
        <dsp:cNvSpPr/>
      </dsp:nvSpPr>
      <dsp:spPr>
        <a:xfrm>
          <a:off x="3417949" y="922240"/>
          <a:ext cx="3250499" cy="61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entury Gothic" panose="020B0502020202020204" pitchFamily="34" charset="0"/>
            </a:rPr>
            <a:t>Mayor visibilidad </a:t>
          </a:r>
          <a:endParaRPr lang="es-ES" sz="1400" kern="1200" dirty="0">
            <a:latin typeface="Century Gothic" panose="020B0502020202020204" pitchFamily="34" charset="0"/>
          </a:endParaRPr>
        </a:p>
      </dsp:txBody>
      <dsp:txXfrm>
        <a:off x="3417949" y="922240"/>
        <a:ext cx="3250499" cy="614827"/>
      </dsp:txXfrm>
    </dsp:sp>
    <dsp:sp modelId="{C2EEB60D-9F31-435A-AA9E-F64F0D419A04}">
      <dsp:nvSpPr>
        <dsp:cNvPr id="0" name=""/>
        <dsp:cNvSpPr/>
      </dsp:nvSpPr>
      <dsp:spPr>
        <a:xfrm>
          <a:off x="4966345" y="691680"/>
          <a:ext cx="153706" cy="1537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21EF3-EA77-4332-BE31-0890D43D9DE6}">
      <dsp:nvSpPr>
        <dsp:cNvPr id="0" name=""/>
        <dsp:cNvSpPr/>
      </dsp:nvSpPr>
      <dsp:spPr>
        <a:xfrm>
          <a:off x="6830973" y="0"/>
          <a:ext cx="3250499" cy="61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anose="020B0502020202020204" pitchFamily="34" charset="0"/>
            </a:rPr>
            <a:t>Mayor responsabilidad ante la ciudadanía </a:t>
          </a:r>
          <a:endParaRPr lang="es-ES" sz="1400" kern="1200" dirty="0">
            <a:latin typeface="Century Gothic" panose="020B0502020202020204" pitchFamily="34" charset="0"/>
          </a:endParaRPr>
        </a:p>
      </dsp:txBody>
      <dsp:txXfrm>
        <a:off x="6830973" y="0"/>
        <a:ext cx="3250499" cy="614827"/>
      </dsp:txXfrm>
    </dsp:sp>
    <dsp:sp modelId="{EC506901-D343-4E6D-9282-CBE531349E54}">
      <dsp:nvSpPr>
        <dsp:cNvPr id="0" name=""/>
        <dsp:cNvSpPr/>
      </dsp:nvSpPr>
      <dsp:spPr>
        <a:xfrm>
          <a:off x="8379370" y="691680"/>
          <a:ext cx="153706" cy="1537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23A80-816C-4D12-B406-4A26008CD587}">
      <dsp:nvSpPr>
        <dsp:cNvPr id="0" name=""/>
        <dsp:cNvSpPr/>
      </dsp:nvSpPr>
      <dsp:spPr>
        <a:xfrm>
          <a:off x="-13" y="0"/>
          <a:ext cx="10681371" cy="1838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anose="020B0502020202020204" pitchFamily="34" charset="0"/>
            </a:rPr>
            <a:t>Marco Normativo actual para la determinación de Áreas Metropolitanas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anose="020B0502020202020204" pitchFamily="34" charset="0"/>
            </a:rPr>
            <a:t> </a:t>
          </a:r>
          <a:endParaRPr lang="es-ES" sz="1400" b="1" i="0" kern="1200" dirty="0" smtClean="0">
            <a:latin typeface="Century Gothic" panose="020B0502020202020204" pitchFamily="34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latin typeface="Century Gothic" panose="020B0502020202020204" pitchFamily="34" charset="0"/>
            </a:rPr>
            <a:t>Ley 19.175/2005 	</a:t>
          </a:r>
          <a:r>
            <a:rPr lang="es-ES" sz="1400" b="0" i="0" kern="1200" dirty="0" smtClean="0">
              <a:latin typeface="Century Gothic" panose="020B0502020202020204" pitchFamily="34" charset="0"/>
            </a:rPr>
            <a:t>Orgánica Constitucional sobre Gobierno y Administración del Estado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latin typeface="Century Gothic" panose="020B0502020202020204" pitchFamily="34" charset="0"/>
            </a:rPr>
            <a:t>Ley Nº21.073/2018 	</a:t>
          </a:r>
          <a:r>
            <a:rPr lang="es-ES" sz="1400" b="0" i="0" kern="1200" dirty="0" smtClean="0">
              <a:latin typeface="Century Gothic" panose="020B0502020202020204" pitchFamily="34" charset="0"/>
            </a:rPr>
            <a:t>Regula la elección de Gobernadores Regionales y realiza adecuaciones a diversos cuerpos legales.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latin typeface="Century Gothic" panose="020B0502020202020204" pitchFamily="34" charset="0"/>
            </a:rPr>
            <a:t>Ley Nº21.074/2018</a:t>
          </a:r>
          <a:r>
            <a:rPr lang="es-ES" sz="1400" b="0" i="0" kern="1200" dirty="0" smtClean="0">
              <a:latin typeface="Century Gothic" panose="020B0502020202020204" pitchFamily="34" charset="0"/>
            </a:rPr>
            <a:t> 	Fortalecimiento a la Regionalización del país.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>
              <a:latin typeface="Century Gothic" panose="020B0502020202020204" pitchFamily="34" charset="0"/>
            </a:rPr>
            <a:t>			Reglamento de Áreas Metropolitanas (Ministerio del Interior – SUBDERE).</a:t>
          </a:r>
          <a:endParaRPr lang="es-CL" sz="1400" kern="1200" dirty="0">
            <a:latin typeface="Century Gothic" panose="020B0502020202020204" pitchFamily="34" charset="0"/>
          </a:endParaRPr>
        </a:p>
      </dsp:txBody>
      <dsp:txXfrm>
        <a:off x="-13" y="0"/>
        <a:ext cx="10681371" cy="1838957"/>
      </dsp:txXfrm>
    </dsp:sp>
    <dsp:sp modelId="{79654C97-48C6-4F03-8868-984033962D42}">
      <dsp:nvSpPr>
        <dsp:cNvPr id="0" name=""/>
        <dsp:cNvSpPr/>
      </dsp:nvSpPr>
      <dsp:spPr>
        <a:xfrm>
          <a:off x="-13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A5660-8EAB-438E-959F-22D0E6CA30F7}">
      <dsp:nvSpPr>
        <dsp:cNvPr id="0" name=""/>
        <dsp:cNvSpPr/>
      </dsp:nvSpPr>
      <dsp:spPr>
        <a:xfrm>
          <a:off x="1355192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729EF-7236-4027-8DDD-BAC7416E12AA}">
      <dsp:nvSpPr>
        <dsp:cNvPr id="0" name=""/>
        <dsp:cNvSpPr/>
      </dsp:nvSpPr>
      <dsp:spPr>
        <a:xfrm>
          <a:off x="2710398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5BEFC-CCD0-4927-8F73-0FCA694D0155}">
      <dsp:nvSpPr>
        <dsp:cNvPr id="0" name=""/>
        <dsp:cNvSpPr/>
      </dsp:nvSpPr>
      <dsp:spPr>
        <a:xfrm>
          <a:off x="4065604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D850A-954E-4E3B-8622-6B8507EAEB7D}">
      <dsp:nvSpPr>
        <dsp:cNvPr id="0" name=""/>
        <dsp:cNvSpPr/>
      </dsp:nvSpPr>
      <dsp:spPr>
        <a:xfrm>
          <a:off x="5420811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26C2C-DF00-4CB4-A59E-BE00D05D0BB7}">
      <dsp:nvSpPr>
        <dsp:cNvPr id="0" name=""/>
        <dsp:cNvSpPr/>
      </dsp:nvSpPr>
      <dsp:spPr>
        <a:xfrm>
          <a:off x="6776017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FB8A9-A8AF-4E9A-A4D3-F30BE1B5D216}">
      <dsp:nvSpPr>
        <dsp:cNvPr id="0" name=""/>
        <dsp:cNvSpPr/>
      </dsp:nvSpPr>
      <dsp:spPr>
        <a:xfrm>
          <a:off x="8131223" y="2231761"/>
          <a:ext cx="1280509" cy="2134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6DDA8-4A6C-475D-ACC3-7108E2DD6F01}">
      <dsp:nvSpPr>
        <dsp:cNvPr id="0" name=""/>
        <dsp:cNvSpPr/>
      </dsp:nvSpPr>
      <dsp:spPr>
        <a:xfrm rot="10800000">
          <a:off x="1618617" y="1147"/>
          <a:ext cx="6037832" cy="3912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  <a:cs typeface="Arial" panose="020B0604020202020204" pitchFamily="34" charset="0"/>
            </a:rPr>
            <a:t>Mejores densidades</a:t>
          </a:r>
          <a:endParaRPr lang="es-ES" sz="1200" b="1" kern="1200" dirty="0" smtClean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 rot="10800000">
        <a:off x="1716427" y="1147"/>
        <a:ext cx="5940022" cy="391240"/>
      </dsp:txXfrm>
    </dsp:sp>
    <dsp:sp modelId="{89E655A3-6357-4DFC-BC4A-C0319A09249B}">
      <dsp:nvSpPr>
        <dsp:cNvPr id="0" name=""/>
        <dsp:cNvSpPr/>
      </dsp:nvSpPr>
      <dsp:spPr>
        <a:xfrm>
          <a:off x="1422997" y="1147"/>
          <a:ext cx="391240" cy="3912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A6D0-2129-4BC8-B1D7-53D8CE462B88}">
      <dsp:nvSpPr>
        <dsp:cNvPr id="0" name=""/>
        <dsp:cNvSpPr/>
      </dsp:nvSpPr>
      <dsp:spPr>
        <a:xfrm rot="10800000">
          <a:off x="1618617" y="490198"/>
          <a:ext cx="6037832" cy="3912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  <a:cs typeface="Arial" panose="020B0604020202020204" pitchFamily="34" charset="0"/>
            </a:rPr>
            <a:t>Mayor PIB per cápita</a:t>
          </a:r>
          <a:endParaRPr lang="es-E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 rot="10800000">
        <a:off x="1716427" y="490198"/>
        <a:ext cx="5940022" cy="391240"/>
      </dsp:txXfrm>
    </dsp:sp>
    <dsp:sp modelId="{058D1A1A-9A29-467D-8286-035E2D838CF1}">
      <dsp:nvSpPr>
        <dsp:cNvPr id="0" name=""/>
        <dsp:cNvSpPr/>
      </dsp:nvSpPr>
      <dsp:spPr>
        <a:xfrm>
          <a:off x="1422997" y="490198"/>
          <a:ext cx="391240" cy="3912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62997-CCD4-484F-B096-DE67B944FE68}">
      <dsp:nvSpPr>
        <dsp:cNvPr id="0" name=""/>
        <dsp:cNvSpPr/>
      </dsp:nvSpPr>
      <dsp:spPr>
        <a:xfrm rot="10800000">
          <a:off x="1618617" y="979249"/>
          <a:ext cx="6037832" cy="3912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  <a:cs typeface="Arial" panose="020B0604020202020204" pitchFamily="34" charset="0"/>
            </a:rPr>
            <a:t>Más atractivas para las personas </a:t>
          </a:r>
          <a:endParaRPr lang="es-E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 rot="10800000">
        <a:off x="1716427" y="979249"/>
        <a:ext cx="5940022" cy="391240"/>
      </dsp:txXfrm>
    </dsp:sp>
    <dsp:sp modelId="{7F83EFCF-E5F8-42A2-AE37-D1671FD22FB6}">
      <dsp:nvSpPr>
        <dsp:cNvPr id="0" name=""/>
        <dsp:cNvSpPr/>
      </dsp:nvSpPr>
      <dsp:spPr>
        <a:xfrm>
          <a:off x="1422997" y="979249"/>
          <a:ext cx="391240" cy="3912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8599B-74D3-4D8C-9E39-2842289EF48B}">
      <dsp:nvSpPr>
        <dsp:cNvPr id="0" name=""/>
        <dsp:cNvSpPr/>
      </dsp:nvSpPr>
      <dsp:spPr>
        <a:xfrm rot="10800000">
          <a:off x="1618617" y="1468300"/>
          <a:ext cx="6037832" cy="3912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  <a:cs typeface="Arial" panose="020B0604020202020204" pitchFamily="34" charset="0"/>
            </a:rPr>
            <a:t>Mayor nivel de satisfacción con el transporte público</a:t>
          </a:r>
          <a:endParaRPr lang="es-E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 rot="10800000">
        <a:off x="1716427" y="1468300"/>
        <a:ext cx="5940022" cy="391240"/>
      </dsp:txXfrm>
    </dsp:sp>
    <dsp:sp modelId="{4650A0E9-1981-47D8-A614-DDA63C90D4D3}">
      <dsp:nvSpPr>
        <dsp:cNvPr id="0" name=""/>
        <dsp:cNvSpPr/>
      </dsp:nvSpPr>
      <dsp:spPr>
        <a:xfrm>
          <a:off x="1422997" y="1468300"/>
          <a:ext cx="391240" cy="3912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55300-868F-4E5D-A742-FB8C1C09A57B}">
      <dsp:nvSpPr>
        <dsp:cNvPr id="0" name=""/>
        <dsp:cNvSpPr/>
      </dsp:nvSpPr>
      <dsp:spPr>
        <a:xfrm rot="10800000">
          <a:off x="1618617" y="1957351"/>
          <a:ext cx="6037832" cy="3912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  <a:cs typeface="Arial" panose="020B0604020202020204" pitchFamily="34" charset="0"/>
            </a:rPr>
            <a:t>Niveles más bajos de contaminación del aire </a:t>
          </a:r>
          <a:endParaRPr lang="es-E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 rot="10800000">
        <a:off x="1716427" y="1957351"/>
        <a:ext cx="5940022" cy="391240"/>
      </dsp:txXfrm>
    </dsp:sp>
    <dsp:sp modelId="{3D265303-9464-4EC2-9A2A-6C99EA1A2CCC}">
      <dsp:nvSpPr>
        <dsp:cNvPr id="0" name=""/>
        <dsp:cNvSpPr/>
      </dsp:nvSpPr>
      <dsp:spPr>
        <a:xfrm>
          <a:off x="1422997" y="1957351"/>
          <a:ext cx="391240" cy="39124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C2F90-EBE5-4C13-AAF3-498BF65897DE}">
      <dsp:nvSpPr>
        <dsp:cNvPr id="0" name=""/>
        <dsp:cNvSpPr/>
      </dsp:nvSpPr>
      <dsp:spPr>
        <a:xfrm>
          <a:off x="0" y="1171575"/>
          <a:ext cx="10761471" cy="10526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>
              <a:latin typeface="Century Gothic" panose="020B0502020202020204" pitchFamily="34" charset="0"/>
            </a:rPr>
            <a:t>Según la experiencia de países OCDE donde hay estructuras metropolitanas, las áreas funcionan mejor por lo siguiente:</a:t>
          </a:r>
          <a:endParaRPr lang="es-CL" sz="1400" kern="1200" dirty="0">
            <a:latin typeface="Century Gothic" panose="020B0502020202020204" pitchFamily="34" charset="0"/>
          </a:endParaRPr>
        </a:p>
      </dsp:txBody>
      <dsp:txXfrm>
        <a:off x="51384" y="1222959"/>
        <a:ext cx="10658703" cy="949837"/>
      </dsp:txXfrm>
    </dsp:sp>
    <dsp:sp modelId="{BDDF8D2E-BD55-46DE-A478-1A75761EA1BD}">
      <dsp:nvSpPr>
        <dsp:cNvPr id="0" name=""/>
        <dsp:cNvSpPr/>
      </dsp:nvSpPr>
      <dsp:spPr>
        <a:xfrm>
          <a:off x="0" y="0"/>
          <a:ext cx="10761471" cy="11598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Según lo consignado en la ley, en cada región podrán constituirse una o más A. M. que serán </a:t>
          </a: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administradas por el gobierno regional respectivo </a:t>
          </a:r>
          <a:r>
            <a:rPr lang="es-CL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con el </a:t>
          </a: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objeto de coordinar las políticas públicas en un territorio urbano  (Ley 21.074 / 2018).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La constitución del área metropolitana o áreas metropolitanas propende a la eficiencia en el uso de recursos debido a que mediante el enfoque territorial se constituye la administración del área metropolitana para la coordinación intersectorial, planificación y gestión integrada.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>
            <a:solidFill>
              <a:schemeClr val="tx1"/>
            </a:solidFill>
          </a:endParaRPr>
        </a:p>
      </dsp:txBody>
      <dsp:txXfrm>
        <a:off x="56618" y="56618"/>
        <a:ext cx="10648235" cy="1046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B4D7B-C49C-4D8D-A7DE-EE7BAA27FC7F}">
      <dsp:nvSpPr>
        <dsp:cNvPr id="0" name=""/>
        <dsp:cNvSpPr/>
      </dsp:nvSpPr>
      <dsp:spPr>
        <a:xfrm>
          <a:off x="2543869" y="1079"/>
          <a:ext cx="1910038" cy="955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 smtClean="0">
              <a:latin typeface="Century Gothic" panose="020B0502020202020204" pitchFamily="34" charset="0"/>
            </a:rPr>
            <a:t>GOBERNADOR </a:t>
          </a:r>
          <a:r>
            <a:rPr lang="es-CL" sz="1050" b="1" kern="1200" dirty="0">
              <a:latin typeface="Century Gothic" panose="020B0502020202020204" pitchFamily="34" charset="0"/>
            </a:rPr>
            <a:t>REGIONAL</a:t>
          </a:r>
        </a:p>
      </dsp:txBody>
      <dsp:txXfrm>
        <a:off x="2571841" y="29051"/>
        <a:ext cx="1854094" cy="899075"/>
      </dsp:txXfrm>
    </dsp:sp>
    <dsp:sp modelId="{A741A729-575B-4DD2-A212-D4B5997D341D}">
      <dsp:nvSpPr>
        <dsp:cNvPr id="0" name=""/>
        <dsp:cNvSpPr/>
      </dsp:nvSpPr>
      <dsp:spPr>
        <a:xfrm>
          <a:off x="2734873" y="956098"/>
          <a:ext cx="191003" cy="716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264"/>
              </a:lnTo>
              <a:lnTo>
                <a:pt x="191003" y="7162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E703-381E-451F-8C36-306BCA1CE5D6}">
      <dsp:nvSpPr>
        <dsp:cNvPr id="0" name=""/>
        <dsp:cNvSpPr/>
      </dsp:nvSpPr>
      <dsp:spPr>
        <a:xfrm>
          <a:off x="2925877" y="1194853"/>
          <a:ext cx="1528030" cy="955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entury Gothic" panose="020B0502020202020204" pitchFamily="34" charset="0"/>
            </a:rPr>
            <a:t>Administradora </a:t>
          </a:r>
          <a:r>
            <a:rPr lang="es-CL" sz="1000" kern="1200" dirty="0">
              <a:latin typeface="Century Gothic" panose="020B0502020202020204" pitchFamily="34" charset="0"/>
            </a:rPr>
            <a:t>Regional</a:t>
          </a:r>
        </a:p>
      </dsp:txBody>
      <dsp:txXfrm>
        <a:off x="2953849" y="1222825"/>
        <a:ext cx="1472086" cy="899075"/>
      </dsp:txXfrm>
    </dsp:sp>
    <dsp:sp modelId="{95959D6B-AAD4-4F41-9B64-972DA863FEB3}">
      <dsp:nvSpPr>
        <dsp:cNvPr id="0" name=""/>
        <dsp:cNvSpPr/>
      </dsp:nvSpPr>
      <dsp:spPr>
        <a:xfrm>
          <a:off x="2734873" y="956098"/>
          <a:ext cx="191003" cy="1910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038"/>
              </a:lnTo>
              <a:lnTo>
                <a:pt x="191003" y="1910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D0469-B067-4E75-A78D-9B9E8B4BDAEE}">
      <dsp:nvSpPr>
        <dsp:cNvPr id="0" name=""/>
        <dsp:cNvSpPr/>
      </dsp:nvSpPr>
      <dsp:spPr>
        <a:xfrm>
          <a:off x="2925877" y="2388627"/>
          <a:ext cx="1528030" cy="955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entury Gothic" panose="020B0502020202020204" pitchFamily="34" charset="0"/>
            </a:rPr>
            <a:t>DIPLADER</a:t>
          </a:r>
          <a:endParaRPr lang="es-CL" sz="1000" kern="1200" dirty="0">
            <a:latin typeface="Century Gothic" panose="020B0502020202020204" pitchFamily="34" charset="0"/>
          </a:endParaRPr>
        </a:p>
      </dsp:txBody>
      <dsp:txXfrm>
        <a:off x="2953849" y="2416599"/>
        <a:ext cx="1472086" cy="899075"/>
      </dsp:txXfrm>
    </dsp:sp>
    <dsp:sp modelId="{A9C713F9-E379-4902-8F96-6F40DE654507}">
      <dsp:nvSpPr>
        <dsp:cNvPr id="0" name=""/>
        <dsp:cNvSpPr/>
      </dsp:nvSpPr>
      <dsp:spPr>
        <a:xfrm>
          <a:off x="2734873" y="956098"/>
          <a:ext cx="191003" cy="310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811"/>
              </a:lnTo>
              <a:lnTo>
                <a:pt x="191003" y="3103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82F1C-F62F-474D-ABC8-5CA774A2EF04}">
      <dsp:nvSpPr>
        <dsp:cNvPr id="0" name=""/>
        <dsp:cNvSpPr/>
      </dsp:nvSpPr>
      <dsp:spPr>
        <a:xfrm>
          <a:off x="2925877" y="3582401"/>
          <a:ext cx="1528030" cy="955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>
              <a:latin typeface="Century Gothic" panose="020B0502020202020204" pitchFamily="34" charset="0"/>
            </a:rPr>
            <a:t>DAM (Sec. Ejecutiva)</a:t>
          </a:r>
        </a:p>
      </dsp:txBody>
      <dsp:txXfrm>
        <a:off x="2953849" y="3610373"/>
        <a:ext cx="1472086" cy="899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EA048-B141-4C83-9B2C-442540071C83}">
      <dsp:nvSpPr>
        <dsp:cNvPr id="0" name=""/>
        <dsp:cNvSpPr/>
      </dsp:nvSpPr>
      <dsp:spPr>
        <a:xfrm>
          <a:off x="152796" y="1104341"/>
          <a:ext cx="2245558" cy="74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entury Gothic" panose="020B0502020202020204" pitchFamily="34" charset="0"/>
            </a:rPr>
            <a:t>Visión de desarrollo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152796" y="1104341"/>
        <a:ext cx="2245558" cy="740013"/>
      </dsp:txXfrm>
    </dsp:sp>
    <dsp:sp modelId="{87B9F85E-0F56-4C97-BB83-78D3139FDBAC}">
      <dsp:nvSpPr>
        <dsp:cNvPr id="0" name=""/>
        <dsp:cNvSpPr/>
      </dsp:nvSpPr>
      <dsp:spPr>
        <a:xfrm>
          <a:off x="152796" y="2664774"/>
          <a:ext cx="2245558" cy="138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Escenarios</a:t>
          </a:r>
          <a:endParaRPr lang="es-ES" sz="1800" kern="1200" dirty="0">
            <a:latin typeface="Century Gothic" panose="020B0502020202020204" pitchFamily="34" charset="0"/>
          </a:endParaRPr>
        </a:p>
      </dsp:txBody>
      <dsp:txXfrm>
        <a:off x="152796" y="2664774"/>
        <a:ext cx="2245558" cy="1386424"/>
      </dsp:txXfrm>
    </dsp:sp>
    <dsp:sp modelId="{9AAC81DC-A162-485D-91F4-823093543ED2}">
      <dsp:nvSpPr>
        <dsp:cNvPr id="0" name=""/>
        <dsp:cNvSpPr/>
      </dsp:nvSpPr>
      <dsp:spPr>
        <a:xfrm>
          <a:off x="150244" y="879274"/>
          <a:ext cx="178623" cy="178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2048B-F8C9-4584-B346-BDA8773A18DD}">
      <dsp:nvSpPr>
        <dsp:cNvPr id="0" name=""/>
        <dsp:cNvSpPr/>
      </dsp:nvSpPr>
      <dsp:spPr>
        <a:xfrm>
          <a:off x="275281" y="629201"/>
          <a:ext cx="178623" cy="1786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6F7A9-F5D1-4352-A438-73A9BFE9223E}">
      <dsp:nvSpPr>
        <dsp:cNvPr id="0" name=""/>
        <dsp:cNvSpPr/>
      </dsp:nvSpPr>
      <dsp:spPr>
        <a:xfrm>
          <a:off x="575369" y="679216"/>
          <a:ext cx="280694" cy="2806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B5341-2F0E-486F-99FA-C900C975E881}">
      <dsp:nvSpPr>
        <dsp:cNvPr id="0" name=""/>
        <dsp:cNvSpPr/>
      </dsp:nvSpPr>
      <dsp:spPr>
        <a:xfrm>
          <a:off x="825442" y="404135"/>
          <a:ext cx="178623" cy="1786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705F0-D0F3-4758-A74D-79FEA21394E7}">
      <dsp:nvSpPr>
        <dsp:cNvPr id="0" name=""/>
        <dsp:cNvSpPr/>
      </dsp:nvSpPr>
      <dsp:spPr>
        <a:xfrm>
          <a:off x="1150538" y="304105"/>
          <a:ext cx="178623" cy="1786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96288-C246-4416-8EB3-94FCFC8549CF}">
      <dsp:nvSpPr>
        <dsp:cNvPr id="0" name=""/>
        <dsp:cNvSpPr/>
      </dsp:nvSpPr>
      <dsp:spPr>
        <a:xfrm>
          <a:off x="1550656" y="479157"/>
          <a:ext cx="178623" cy="178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1AA5-8A44-457E-BE3D-25BD2EA5733E}">
      <dsp:nvSpPr>
        <dsp:cNvPr id="0" name=""/>
        <dsp:cNvSpPr/>
      </dsp:nvSpPr>
      <dsp:spPr>
        <a:xfrm>
          <a:off x="1800729" y="604193"/>
          <a:ext cx="280694" cy="2806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D4CF3-2970-4E9B-B392-D6508990963C}">
      <dsp:nvSpPr>
        <dsp:cNvPr id="0" name=""/>
        <dsp:cNvSpPr/>
      </dsp:nvSpPr>
      <dsp:spPr>
        <a:xfrm>
          <a:off x="2150832" y="879274"/>
          <a:ext cx="178623" cy="178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61484-0C81-46EB-9DFE-53303131660C}">
      <dsp:nvSpPr>
        <dsp:cNvPr id="0" name=""/>
        <dsp:cNvSpPr/>
      </dsp:nvSpPr>
      <dsp:spPr>
        <a:xfrm>
          <a:off x="2300876" y="1154355"/>
          <a:ext cx="178623" cy="1786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96A9A-4769-454D-8C01-17DF0545B063}">
      <dsp:nvSpPr>
        <dsp:cNvPr id="0" name=""/>
        <dsp:cNvSpPr/>
      </dsp:nvSpPr>
      <dsp:spPr>
        <a:xfrm>
          <a:off x="1000494" y="629201"/>
          <a:ext cx="459318" cy="4593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18A56-A7B0-4165-BFAF-6305A16CE298}">
      <dsp:nvSpPr>
        <dsp:cNvPr id="0" name=""/>
        <dsp:cNvSpPr/>
      </dsp:nvSpPr>
      <dsp:spPr>
        <a:xfrm>
          <a:off x="25207" y="1579480"/>
          <a:ext cx="178623" cy="178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B6769-A4DC-4F15-8354-24A749193974}">
      <dsp:nvSpPr>
        <dsp:cNvPr id="0" name=""/>
        <dsp:cNvSpPr/>
      </dsp:nvSpPr>
      <dsp:spPr>
        <a:xfrm>
          <a:off x="175251" y="1804546"/>
          <a:ext cx="280694" cy="2806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1C6FB-0104-4DF8-AF9A-09882A47CA07}">
      <dsp:nvSpPr>
        <dsp:cNvPr id="0" name=""/>
        <dsp:cNvSpPr/>
      </dsp:nvSpPr>
      <dsp:spPr>
        <a:xfrm>
          <a:off x="550361" y="2004605"/>
          <a:ext cx="408283" cy="408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5AB58-C943-41CD-B878-07CC3B0387E1}">
      <dsp:nvSpPr>
        <dsp:cNvPr id="0" name=""/>
        <dsp:cNvSpPr/>
      </dsp:nvSpPr>
      <dsp:spPr>
        <a:xfrm>
          <a:off x="1075516" y="2329701"/>
          <a:ext cx="178623" cy="1786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B757A-78D4-4763-B16B-7EA593F90FAE}">
      <dsp:nvSpPr>
        <dsp:cNvPr id="0" name=""/>
        <dsp:cNvSpPr/>
      </dsp:nvSpPr>
      <dsp:spPr>
        <a:xfrm>
          <a:off x="1175545" y="2004605"/>
          <a:ext cx="280694" cy="2806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456B-9A09-4219-8ADF-8163613B5A72}">
      <dsp:nvSpPr>
        <dsp:cNvPr id="0" name=""/>
        <dsp:cNvSpPr/>
      </dsp:nvSpPr>
      <dsp:spPr>
        <a:xfrm>
          <a:off x="1425619" y="2354708"/>
          <a:ext cx="178623" cy="178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99BB5-3FD8-457F-B54E-779EFE809685}">
      <dsp:nvSpPr>
        <dsp:cNvPr id="0" name=""/>
        <dsp:cNvSpPr/>
      </dsp:nvSpPr>
      <dsp:spPr>
        <a:xfrm>
          <a:off x="1650685" y="1954591"/>
          <a:ext cx="408283" cy="408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9EA39-DFE6-4662-AB9D-B744B12FD4E0}">
      <dsp:nvSpPr>
        <dsp:cNvPr id="0" name=""/>
        <dsp:cNvSpPr/>
      </dsp:nvSpPr>
      <dsp:spPr>
        <a:xfrm>
          <a:off x="2200847" y="1854561"/>
          <a:ext cx="280694" cy="2806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4068E-F002-4120-AC86-415B59FA69B2}">
      <dsp:nvSpPr>
        <dsp:cNvPr id="0" name=""/>
        <dsp:cNvSpPr/>
      </dsp:nvSpPr>
      <dsp:spPr>
        <a:xfrm>
          <a:off x="2481541" y="678800"/>
          <a:ext cx="824360" cy="1573794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A83FE-87E1-4D35-9316-0DE4BD0F4785}">
      <dsp:nvSpPr>
        <dsp:cNvPr id="0" name=""/>
        <dsp:cNvSpPr/>
      </dsp:nvSpPr>
      <dsp:spPr>
        <a:xfrm>
          <a:off x="3156018" y="678800"/>
          <a:ext cx="824360" cy="1573794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BEFB8-FF0F-40FD-81A0-22E9B226A67B}">
      <dsp:nvSpPr>
        <dsp:cNvPr id="0" name=""/>
        <dsp:cNvSpPr/>
      </dsp:nvSpPr>
      <dsp:spPr>
        <a:xfrm>
          <a:off x="4148998" y="567151"/>
          <a:ext cx="1911017" cy="1911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entury Gothic" panose="020B0502020202020204" pitchFamily="34" charset="0"/>
            </a:rPr>
            <a:t>Modelo de Gestión 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4428860" y="847013"/>
        <a:ext cx="1351293" cy="1351293"/>
      </dsp:txXfrm>
    </dsp:sp>
    <dsp:sp modelId="{DAE38A7F-864C-433B-A377-0F10B4705DEC}">
      <dsp:nvSpPr>
        <dsp:cNvPr id="0" name=""/>
        <dsp:cNvSpPr/>
      </dsp:nvSpPr>
      <dsp:spPr>
        <a:xfrm>
          <a:off x="3980379" y="2664774"/>
          <a:ext cx="2248256" cy="138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>
            <a:latin typeface="Century Gothic" panose="020B0502020202020204" pitchFamily="34" charset="0"/>
          </a:endParaRPr>
        </a:p>
      </dsp:txBody>
      <dsp:txXfrm>
        <a:off x="3980379" y="2664774"/>
        <a:ext cx="2248256" cy="1386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E234-8854-475A-BBDB-CA7D3C477A5C}">
      <dsp:nvSpPr>
        <dsp:cNvPr id="0" name=""/>
        <dsp:cNvSpPr/>
      </dsp:nvSpPr>
      <dsp:spPr>
        <a:xfrm>
          <a:off x="1428833" y="1163073"/>
          <a:ext cx="2897481" cy="28974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Century Gothic" panose="020B0502020202020204" pitchFamily="34" charset="0"/>
            </a:rPr>
            <a:t>Determinación Áreas Metropolitanas </a:t>
          </a:r>
          <a:endParaRPr lang="es-ES" sz="2100" kern="1200" dirty="0">
            <a:latin typeface="Century Gothic" panose="020B0502020202020204" pitchFamily="34" charset="0"/>
          </a:endParaRPr>
        </a:p>
      </dsp:txBody>
      <dsp:txXfrm>
        <a:off x="1853159" y="1587399"/>
        <a:ext cx="2048829" cy="2048829"/>
      </dsp:txXfrm>
    </dsp:sp>
    <dsp:sp modelId="{C394FE12-3D46-43DE-AEED-CE73D9EA20E5}">
      <dsp:nvSpPr>
        <dsp:cNvPr id="0" name=""/>
        <dsp:cNvSpPr/>
      </dsp:nvSpPr>
      <dsp:spPr>
        <a:xfrm>
          <a:off x="2153204" y="517"/>
          <a:ext cx="1448740" cy="14487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Century Gothic" panose="020B0502020202020204" pitchFamily="34" charset="0"/>
            </a:rPr>
            <a:t>Marco normativo</a:t>
          </a:r>
          <a:endParaRPr lang="es-ES" sz="1000" kern="1200" dirty="0">
            <a:latin typeface="Century Gothic" panose="020B0502020202020204" pitchFamily="34" charset="0"/>
          </a:endParaRPr>
        </a:p>
      </dsp:txBody>
      <dsp:txXfrm>
        <a:off x="2365367" y="212680"/>
        <a:ext cx="1024414" cy="1024414"/>
      </dsp:txXfrm>
    </dsp:sp>
    <dsp:sp modelId="{948F409E-2E8C-4FB3-86DA-B3D5309505A7}">
      <dsp:nvSpPr>
        <dsp:cNvPr id="0" name=""/>
        <dsp:cNvSpPr/>
      </dsp:nvSpPr>
      <dsp:spPr>
        <a:xfrm>
          <a:off x="4040130" y="1887443"/>
          <a:ext cx="1448740" cy="14487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Century Gothic" panose="020B0502020202020204" pitchFamily="34" charset="0"/>
            </a:rPr>
            <a:t>Estructura política e institucional</a:t>
          </a:r>
          <a:endParaRPr lang="es-ES" sz="1000" kern="1200" dirty="0">
            <a:latin typeface="Century Gothic" panose="020B0502020202020204" pitchFamily="34" charset="0"/>
          </a:endParaRPr>
        </a:p>
      </dsp:txBody>
      <dsp:txXfrm>
        <a:off x="4252293" y="2099606"/>
        <a:ext cx="1024414" cy="1024414"/>
      </dsp:txXfrm>
    </dsp:sp>
    <dsp:sp modelId="{6E42AA52-A6DE-41F7-A21B-BEAABCA7C336}">
      <dsp:nvSpPr>
        <dsp:cNvPr id="0" name=""/>
        <dsp:cNvSpPr/>
      </dsp:nvSpPr>
      <dsp:spPr>
        <a:xfrm>
          <a:off x="2153204" y="3774370"/>
          <a:ext cx="1448740" cy="14487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Century Gothic" panose="020B0502020202020204" pitchFamily="34" charset="0"/>
            </a:rPr>
            <a:t>Caracterización territorial</a:t>
          </a:r>
          <a:endParaRPr lang="es-ES" sz="1000" kern="1200" dirty="0">
            <a:latin typeface="Century Gothic" panose="020B0502020202020204" pitchFamily="34" charset="0"/>
          </a:endParaRPr>
        </a:p>
      </dsp:txBody>
      <dsp:txXfrm>
        <a:off x="2365367" y="3986533"/>
        <a:ext cx="1024414" cy="1024414"/>
      </dsp:txXfrm>
    </dsp:sp>
    <dsp:sp modelId="{AE3977F6-C20B-4ED7-91D0-66224CE6DC35}">
      <dsp:nvSpPr>
        <dsp:cNvPr id="0" name=""/>
        <dsp:cNvSpPr/>
      </dsp:nvSpPr>
      <dsp:spPr>
        <a:xfrm>
          <a:off x="266277" y="1887443"/>
          <a:ext cx="1448740" cy="144874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Century Gothic" panose="020B0502020202020204" pitchFamily="34" charset="0"/>
            </a:rPr>
            <a:t>Dinámicas metropolitanas</a:t>
          </a:r>
          <a:endParaRPr lang="es-ES" sz="1000" kern="1200" dirty="0">
            <a:latin typeface="Century Gothic" panose="020B0502020202020204" pitchFamily="34" charset="0"/>
          </a:endParaRPr>
        </a:p>
      </dsp:txBody>
      <dsp:txXfrm>
        <a:off x="478440" y="2099606"/>
        <a:ext cx="1024414" cy="1024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C2AAB-7146-48FB-B025-4AE10D4F1B95}">
      <dsp:nvSpPr>
        <dsp:cNvPr id="0" name=""/>
        <dsp:cNvSpPr/>
      </dsp:nvSpPr>
      <dsp:spPr>
        <a:xfrm>
          <a:off x="10631" y="0"/>
          <a:ext cx="2200707" cy="4345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anose="020B0502020202020204" pitchFamily="34" charset="0"/>
            </a:rPr>
            <a:t>Etapa 0: Ajuste Metodológico</a:t>
          </a:r>
          <a:r>
            <a:rPr lang="es-ES" sz="1400" kern="1200" dirty="0" smtClean="0">
              <a:latin typeface="Century Gothic" panose="020B0502020202020204" pitchFamily="34" charset="0"/>
            </a:rPr>
            <a:t/>
          </a:r>
          <a:br>
            <a:rPr lang="es-ES" sz="1400" kern="1200" dirty="0" smtClean="0">
              <a:latin typeface="Century Gothic" panose="020B0502020202020204" pitchFamily="34" charset="0"/>
            </a:rPr>
          </a:br>
          <a:r>
            <a:rPr lang="es-ES" sz="1400" kern="1200" dirty="0" smtClean="0">
              <a:latin typeface="Century Gothic" panose="020B0502020202020204" pitchFamily="34" charset="0"/>
            </a:rPr>
            <a:t/>
          </a:r>
          <a:br>
            <a:rPr lang="es-ES" sz="1400" kern="1200" dirty="0" smtClean="0">
              <a:latin typeface="Century Gothic" panose="020B0502020202020204" pitchFamily="34" charset="0"/>
            </a:rPr>
          </a:br>
          <a:r>
            <a:rPr lang="es-ES" sz="1200" kern="1200" dirty="0" smtClean="0">
              <a:latin typeface="Century Gothic" panose="020B0502020202020204" pitchFamily="34" charset="0"/>
            </a:rPr>
            <a:t>Planificación del estudio</a:t>
          </a:r>
          <a:br>
            <a:rPr lang="es-ES" sz="1200" kern="1200" dirty="0" smtClean="0">
              <a:latin typeface="Century Gothic" panose="020B0502020202020204" pitchFamily="34" charset="0"/>
            </a:rPr>
          </a:br>
          <a:r>
            <a:rPr lang="es-ES" sz="1400" kern="1200" dirty="0" smtClean="0">
              <a:latin typeface="Century Gothic" panose="020B0502020202020204" pitchFamily="34" charset="0"/>
            </a:rPr>
            <a:t/>
          </a:r>
          <a:br>
            <a:rPr lang="es-ES" sz="1400" kern="1200" dirty="0" smtClean="0">
              <a:latin typeface="Century Gothic" panose="020B0502020202020204" pitchFamily="34" charset="0"/>
            </a:rPr>
          </a:br>
          <a:r>
            <a:rPr lang="es-ES" sz="1400" kern="1200" dirty="0" smtClean="0">
              <a:latin typeface="Century Gothic" panose="020B0502020202020204" pitchFamily="34" charset="0"/>
            </a:rPr>
            <a:t>-</a:t>
          </a:r>
          <a:r>
            <a:rPr lang="es-ES" sz="1100" kern="1200" dirty="0" smtClean="0">
              <a:latin typeface="Century Gothic" panose="020B0502020202020204" pitchFamily="34" charset="0"/>
            </a:rPr>
            <a:t>Jornadas de Trabajo</a:t>
          </a:r>
          <a:endParaRPr lang="es-ES" sz="1400" kern="1200" dirty="0">
            <a:latin typeface="Century Gothic" panose="020B0502020202020204" pitchFamily="34" charset="0"/>
          </a:endParaRPr>
        </a:p>
      </dsp:txBody>
      <dsp:txXfrm>
        <a:off x="75088" y="64457"/>
        <a:ext cx="2071793" cy="4216965"/>
      </dsp:txXfrm>
    </dsp:sp>
    <dsp:sp modelId="{B5B66E7C-CC6D-471F-B042-B9E7FA611471}">
      <dsp:nvSpPr>
        <dsp:cNvPr id="0" name=""/>
        <dsp:cNvSpPr/>
      </dsp:nvSpPr>
      <dsp:spPr>
        <a:xfrm>
          <a:off x="2431409" y="1900051"/>
          <a:ext cx="466549" cy="5457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2431409" y="2009206"/>
        <a:ext cx="326584" cy="327465"/>
      </dsp:txXfrm>
    </dsp:sp>
    <dsp:sp modelId="{DE24F508-D3C9-4C2F-A372-C5246605502F}">
      <dsp:nvSpPr>
        <dsp:cNvPr id="0" name=""/>
        <dsp:cNvSpPr/>
      </dsp:nvSpPr>
      <dsp:spPr>
        <a:xfrm>
          <a:off x="3091621" y="0"/>
          <a:ext cx="2200707" cy="4345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</a:rPr>
            <a:t>Etapa 1: Diagnóstico Territorial </a:t>
          </a:r>
          <a:r>
            <a:rPr lang="es-ES" sz="1200" kern="1200" smtClean="0">
              <a:latin typeface="Century Gothic" panose="020B0502020202020204" pitchFamily="34" charset="0"/>
            </a:rPr>
            <a:t/>
          </a:r>
          <a:br>
            <a:rPr lang="es-ES" sz="1200" kern="1200" smtClean="0">
              <a:latin typeface="Century Gothic" panose="020B0502020202020204" pitchFamily="34" charset="0"/>
            </a:rPr>
          </a:br>
          <a:r>
            <a:rPr lang="es-ES" sz="1200" kern="1200" smtClean="0">
              <a:latin typeface="Century Gothic" panose="020B0502020202020204" pitchFamily="34" charset="0"/>
            </a:rPr>
            <a:t/>
          </a:r>
          <a:br>
            <a:rPr lang="es-ES" sz="1200" kern="1200" smtClean="0">
              <a:latin typeface="Century Gothic" panose="020B0502020202020204" pitchFamily="34" charset="0"/>
            </a:rPr>
          </a:br>
          <a:r>
            <a:rPr lang="es-ES" sz="1100" b="0" i="1" u="sng" kern="1200" smtClean="0">
              <a:latin typeface="Century Gothic" panose="020B0502020202020204" pitchFamily="34" charset="0"/>
            </a:rPr>
            <a:t>Dimensión I. Marco Normativo</a:t>
          </a:r>
          <a:br>
            <a:rPr lang="es-ES" sz="1100" b="0" i="1" u="sng" kern="1200" smtClean="0">
              <a:latin typeface="Century Gothic" panose="020B0502020202020204" pitchFamily="34" charset="0"/>
            </a:rPr>
          </a:br>
          <a:r>
            <a:rPr lang="es-ES" sz="1100" b="0" i="1" u="sng" kern="1200" smtClean="0">
              <a:latin typeface="Century Gothic" panose="020B0502020202020204" pitchFamily="34" charset="0"/>
            </a:rPr>
            <a:t/>
          </a:r>
          <a:br>
            <a:rPr lang="es-ES" sz="1100" b="0" i="1" u="sng" kern="1200" smtClean="0">
              <a:latin typeface="Century Gothic" panose="020B0502020202020204" pitchFamily="34" charset="0"/>
            </a:rPr>
          </a:br>
          <a:r>
            <a:rPr lang="es-ES" sz="1100" b="0" i="1" u="sng" kern="1200" smtClean="0">
              <a:latin typeface="Century Gothic" panose="020B0502020202020204" pitchFamily="34" charset="0"/>
            </a:rPr>
            <a:t>Dimensión II. Estructura política e institucional</a:t>
          </a:r>
          <a:r>
            <a:rPr lang="es-ES" sz="1100" kern="1200" smtClean="0">
              <a:latin typeface="Century Gothic" panose="020B050202020202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</a:rPr>
            <a:t>-</a:t>
          </a:r>
          <a:r>
            <a:rPr lang="es-ES" sz="1050" kern="1200" smtClean="0">
              <a:latin typeface="Century Gothic" panose="020B0502020202020204" pitchFamily="34" charset="0"/>
            </a:rPr>
            <a:t>Taller Nº1. Políticas y Acciones públicas. </a:t>
          </a:r>
          <a:br>
            <a:rPr lang="es-ES" sz="1050" kern="1200" smtClean="0">
              <a:latin typeface="Century Gothic" panose="020B0502020202020204" pitchFamily="34" charset="0"/>
            </a:rPr>
          </a:br>
          <a:r>
            <a:rPr lang="es-ES" sz="1050" kern="1200" smtClean="0">
              <a:latin typeface="Century Gothic" panose="020B0502020202020204" pitchFamily="34" charset="0"/>
            </a:rPr>
            <a:t/>
          </a:r>
          <a:br>
            <a:rPr lang="es-ES" sz="1050" kern="1200" smtClean="0">
              <a:latin typeface="Century Gothic" panose="020B0502020202020204" pitchFamily="34" charset="0"/>
            </a:rPr>
          </a:br>
          <a:r>
            <a:rPr lang="es-ES" sz="1050" kern="1200" smtClean="0">
              <a:latin typeface="Century Gothic" panose="020B0502020202020204" pitchFamily="34" charset="0"/>
            </a:rPr>
            <a:t>-Taller Nº2. Políticas y Acciones públicas.</a:t>
          </a:r>
          <a:br>
            <a:rPr lang="es-ES" sz="1050" kern="1200" smtClean="0">
              <a:latin typeface="Century Gothic" panose="020B0502020202020204" pitchFamily="34" charset="0"/>
            </a:rPr>
          </a:br>
          <a:r>
            <a:rPr lang="es-ES" sz="1050" kern="1200" smtClean="0">
              <a:latin typeface="Century Gothic" panose="020B0502020202020204" pitchFamily="34" charset="0"/>
            </a:rPr>
            <a:t/>
          </a:r>
          <a:br>
            <a:rPr lang="es-ES" sz="1050" kern="1200" smtClean="0">
              <a:latin typeface="Century Gothic" panose="020B0502020202020204" pitchFamily="34" charset="0"/>
            </a:rPr>
          </a:br>
          <a:r>
            <a:rPr lang="es-ES" sz="1100" i="1" kern="1200" smtClean="0">
              <a:latin typeface="Century Gothic" panose="020B0502020202020204" pitchFamily="34" charset="0"/>
              <a:cs typeface="Calibri" panose="020F0502020204030204" pitchFamily="34" charset="0"/>
            </a:rPr>
            <a:t>Dimensión III. Caracterización     Territorial</a:t>
          </a:r>
          <a:br>
            <a:rPr lang="es-ES" sz="1100" i="1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i="1" kern="12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050" i="1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i="1" kern="1200" smtClean="0">
              <a:latin typeface="Century Gothic" panose="020B0502020202020204" pitchFamily="34" charset="0"/>
              <a:cs typeface="Calibri" panose="020F0502020204030204" pitchFamily="34" charset="0"/>
            </a:rPr>
            <a:t>-</a:t>
          </a:r>
          <a: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  <a:t>Presentación I CORE.</a:t>
          </a:r>
          <a:b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i="1" u="sng" kern="1200" smtClean="0">
              <a:latin typeface="Century Gothic" panose="020B0502020202020204" pitchFamily="34" charset="0"/>
              <a:cs typeface="Calibri" panose="020F0502020204030204" pitchFamily="34" charset="0"/>
            </a:rPr>
            <a:t>Dimensión IV. Dinámicas Metropolitanas.</a:t>
          </a:r>
          <a:br>
            <a:rPr lang="es-ES" sz="1100" i="1" u="sng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i="1" kern="12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100" i="1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i="1" kern="1200" smtClean="0">
              <a:latin typeface="Century Gothic" panose="020B0502020202020204" pitchFamily="34" charset="0"/>
              <a:cs typeface="Calibri" panose="020F0502020204030204" pitchFamily="34" charset="0"/>
            </a:rPr>
            <a:t>-</a:t>
          </a:r>
          <a: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  <a:t>Presentación II CORE.</a:t>
          </a:r>
          <a:b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050" kern="1200" smtClean="0">
              <a:latin typeface="Century Gothic" panose="020B0502020202020204" pitchFamily="34" charset="0"/>
              <a:cs typeface="Calibri" panose="020F0502020204030204" pitchFamily="34" charset="0"/>
            </a:rPr>
            <a:t>-Presentación Asociaciones Municipales y representantes CORE.</a:t>
          </a:r>
          <a:endParaRPr lang="es-ES" sz="1050" kern="1200" dirty="0">
            <a:latin typeface="Century Gothic" panose="020B0502020202020204" pitchFamily="34" charset="0"/>
          </a:endParaRPr>
        </a:p>
      </dsp:txBody>
      <dsp:txXfrm>
        <a:off x="3156078" y="64457"/>
        <a:ext cx="2071793" cy="4216965"/>
      </dsp:txXfrm>
    </dsp:sp>
    <dsp:sp modelId="{34F8750A-6064-42F7-9D29-4AE421646EB8}">
      <dsp:nvSpPr>
        <dsp:cNvPr id="0" name=""/>
        <dsp:cNvSpPr/>
      </dsp:nvSpPr>
      <dsp:spPr>
        <a:xfrm>
          <a:off x="5512399" y="1900051"/>
          <a:ext cx="466549" cy="5457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5512399" y="2009206"/>
        <a:ext cx="326584" cy="327465"/>
      </dsp:txXfrm>
    </dsp:sp>
    <dsp:sp modelId="{B603358D-DC04-4E08-8E5C-2F5A5E428009}">
      <dsp:nvSpPr>
        <dsp:cNvPr id="0" name=""/>
        <dsp:cNvSpPr/>
      </dsp:nvSpPr>
      <dsp:spPr>
        <a:xfrm>
          <a:off x="6172611" y="0"/>
          <a:ext cx="2200707" cy="4345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</a:rPr>
            <a:t>Etapa 2: </a:t>
          </a:r>
          <a:r>
            <a:rPr lang="es-ES" sz="1200" b="1" kern="1200" smtClean="0">
              <a:latin typeface="Century Gothic" panose="020B0502020202020204" pitchFamily="34" charset="0"/>
              <a:cs typeface="Calibri" panose="020F0502020204030204" pitchFamily="34" charset="0"/>
            </a:rPr>
            <a:t>Expediente solicitud Área(s) Metropolitana(s)</a:t>
          </a:r>
          <a:r>
            <a:rPr lang="es-ES" sz="1400" b="1" kern="12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400" b="1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400" b="1" kern="12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400" b="1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400" b="0" kern="1200" smtClean="0">
              <a:latin typeface="Century Gothic" panose="020B0502020202020204" pitchFamily="34" charset="0"/>
              <a:cs typeface="Calibri" panose="020F0502020204030204" pitchFamily="34" charset="0"/>
            </a:rPr>
            <a:t>-</a:t>
          </a:r>
          <a:r>
            <a:rPr lang="es-ES" sz="1100" b="0" kern="1200" smtClean="0">
              <a:latin typeface="Century Gothic" panose="020B0502020202020204" pitchFamily="34" charset="0"/>
              <a:cs typeface="Calibri" panose="020F0502020204030204" pitchFamily="34" charset="0"/>
            </a:rPr>
            <a:t>T</a:t>
          </a: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aller N°3. Diagnóstico Territorial.</a:t>
          </a: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Determinación Área(s) Metropolitana(s)</a:t>
          </a:r>
          <a:b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-Elaborar Expediente de solicitud de Área(s) Metropolitana(s)</a:t>
          </a:r>
          <a:endParaRPr lang="es-ES" sz="1100" kern="1200" dirty="0">
            <a:latin typeface="Century Gothic" panose="020B0502020202020204" pitchFamily="34" charset="0"/>
          </a:endParaRPr>
        </a:p>
      </dsp:txBody>
      <dsp:txXfrm>
        <a:off x="6237068" y="64457"/>
        <a:ext cx="2071793" cy="4216965"/>
      </dsp:txXfrm>
    </dsp:sp>
    <dsp:sp modelId="{0622765D-670D-4436-8615-E7619748B619}">
      <dsp:nvSpPr>
        <dsp:cNvPr id="0" name=""/>
        <dsp:cNvSpPr/>
      </dsp:nvSpPr>
      <dsp:spPr>
        <a:xfrm>
          <a:off x="8593389" y="1900051"/>
          <a:ext cx="466549" cy="5457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8593389" y="2009206"/>
        <a:ext cx="326584" cy="327465"/>
      </dsp:txXfrm>
    </dsp:sp>
    <dsp:sp modelId="{21CA36DB-9FE7-4116-9E2D-D60C1F76FFF9}">
      <dsp:nvSpPr>
        <dsp:cNvPr id="0" name=""/>
        <dsp:cNvSpPr/>
      </dsp:nvSpPr>
      <dsp:spPr>
        <a:xfrm>
          <a:off x="9253601" y="0"/>
          <a:ext cx="2200707" cy="4345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entury Gothic" panose="020B0502020202020204" pitchFamily="34" charset="0"/>
            </a:rPr>
            <a:t>Etapa 3: Modelo de Gestión</a:t>
          </a:r>
          <a:r>
            <a:rPr lang="es-ES" sz="1100" kern="1200" smtClean="0">
              <a:latin typeface="Century Gothic" panose="020B050202020202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</a:rPr>
            <a:t>-</a:t>
          </a: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Visión de Desarrollo.</a:t>
          </a:r>
          <a:r>
            <a:rPr lang="es-ES" sz="1100" kern="120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ES" sz="1100" kern="12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100" kern="120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Lineamientos Base.</a:t>
          </a:r>
          <a:b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Taller N°4</a:t>
          </a:r>
          <a:b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  <a:cs typeface="Calibri" panose="020F0502020204030204" pitchFamily="34" charset="0"/>
            </a:rPr>
            <a:t>-Modelo de Gestión para la Administración de Área(s) Metropolitana(s).</a:t>
          </a:r>
          <a:r>
            <a:rPr lang="es-ES" sz="1100" kern="1200" smtClean="0">
              <a:latin typeface="Century Gothic" panose="020B050202020202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</a:rPr>
          </a:br>
          <a:r>
            <a:rPr lang="es-ES" sz="1100" kern="1200" smtClean="0">
              <a:latin typeface="Century Gothic" panose="020B0502020202020204" pitchFamily="34" charset="0"/>
            </a:rPr>
            <a:t/>
          </a:r>
          <a:br>
            <a:rPr lang="es-ES" sz="1100" kern="1200" smtClean="0">
              <a:latin typeface="Century Gothic" panose="020B0502020202020204" pitchFamily="34" charset="0"/>
            </a:rPr>
          </a:br>
          <a:endParaRPr lang="es-ES" sz="1100" kern="1200" dirty="0">
            <a:latin typeface="Century Gothic" panose="020B0502020202020204" pitchFamily="34" charset="0"/>
          </a:endParaRPr>
        </a:p>
      </dsp:txBody>
      <dsp:txXfrm>
        <a:off x="9318058" y="64457"/>
        <a:ext cx="2071793" cy="42169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39E3B-4776-4FFD-99BA-BD0DA7B4D33E}">
      <dsp:nvSpPr>
        <dsp:cNvPr id="0" name=""/>
        <dsp:cNvSpPr/>
      </dsp:nvSpPr>
      <dsp:spPr>
        <a:xfrm>
          <a:off x="304984" y="1080884"/>
          <a:ext cx="2984250" cy="3042929"/>
        </a:xfrm>
        <a:prstGeom prst="ellipse">
          <a:avLst/>
        </a:prstGeom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E546E6-127A-482B-B86B-8F2312C92520}">
      <dsp:nvSpPr>
        <dsp:cNvPr id="0" name=""/>
        <dsp:cNvSpPr/>
      </dsp:nvSpPr>
      <dsp:spPr>
        <a:xfrm>
          <a:off x="574492" y="1327931"/>
          <a:ext cx="2445233" cy="2548835"/>
        </a:xfrm>
        <a:prstGeom prst="ellipse">
          <a:avLst/>
        </a:prstGeom>
        <a:solidFill>
          <a:schemeClr val="accent2">
            <a:shade val="90000"/>
            <a:hueOff val="-431011"/>
            <a:satOff val="307"/>
            <a:lumOff val="24085"/>
            <a:alphaOff val="-375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6FF57B-6D7C-442A-9217-7AACD2A3CD44}">
      <dsp:nvSpPr>
        <dsp:cNvPr id="0" name=""/>
        <dsp:cNvSpPr/>
      </dsp:nvSpPr>
      <dsp:spPr>
        <a:xfrm>
          <a:off x="899361" y="1704601"/>
          <a:ext cx="1795496" cy="1795496"/>
        </a:xfrm>
        <a:prstGeom prst="ellipse">
          <a:avLst/>
        </a:prstGeom>
        <a:solidFill>
          <a:schemeClr val="accent2">
            <a:shade val="90000"/>
            <a:hueOff val="-287340"/>
            <a:satOff val="204"/>
            <a:lumOff val="16057"/>
            <a:alphaOff val="-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F2B4DC-1331-4D34-99E2-F520B0F8F32B}">
      <dsp:nvSpPr>
        <dsp:cNvPr id="0" name=""/>
        <dsp:cNvSpPr/>
      </dsp:nvSpPr>
      <dsp:spPr>
        <a:xfrm>
          <a:off x="1258567" y="2063808"/>
          <a:ext cx="1077082" cy="1077082"/>
        </a:xfrm>
        <a:prstGeom prst="ellipse">
          <a:avLst/>
        </a:prstGeom>
        <a:solidFill>
          <a:schemeClr val="accent2">
            <a:shade val="90000"/>
            <a:hueOff val="-143670"/>
            <a:satOff val="102"/>
            <a:lumOff val="8028"/>
            <a:alphaOff val="-125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38F08-AC7B-4784-8219-5B014EEFCC5B}">
      <dsp:nvSpPr>
        <dsp:cNvPr id="0" name=""/>
        <dsp:cNvSpPr/>
      </dsp:nvSpPr>
      <dsp:spPr>
        <a:xfrm>
          <a:off x="1617505" y="2422745"/>
          <a:ext cx="359206" cy="359206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8C0499-BDE2-43B8-87B2-877E387895CC}">
      <dsp:nvSpPr>
        <dsp:cNvPr id="0" name=""/>
        <dsp:cNvSpPr/>
      </dsp:nvSpPr>
      <dsp:spPr>
        <a:xfrm>
          <a:off x="3951273" y="184514"/>
          <a:ext cx="1615623" cy="57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Contaminación Atmosférica</a:t>
          </a:r>
        </a:p>
      </dsp:txBody>
      <dsp:txXfrm>
        <a:off x="3951273" y="184514"/>
        <a:ext cx="1615623" cy="570422"/>
      </dsp:txXfrm>
    </dsp:sp>
    <dsp:sp modelId="{3B33B9F2-7CAA-4402-9130-8707C42AF43B}">
      <dsp:nvSpPr>
        <dsp:cNvPr id="0" name=""/>
        <dsp:cNvSpPr/>
      </dsp:nvSpPr>
      <dsp:spPr>
        <a:xfrm>
          <a:off x="3547367" y="469726"/>
          <a:ext cx="4039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EA27C6-6D01-4719-9557-B6D8267EB699}">
      <dsp:nvSpPr>
        <dsp:cNvPr id="0" name=""/>
        <dsp:cNvSpPr/>
      </dsp:nvSpPr>
      <dsp:spPr>
        <a:xfrm rot="5400000">
          <a:off x="1604580" y="662254"/>
          <a:ext cx="2132622" cy="17475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342BF2-4A14-491C-8DB3-1F1E2DC3CFF5}">
      <dsp:nvSpPr>
        <dsp:cNvPr id="0" name=""/>
        <dsp:cNvSpPr/>
      </dsp:nvSpPr>
      <dsp:spPr>
        <a:xfrm>
          <a:off x="3951273" y="787681"/>
          <a:ext cx="1615623" cy="57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Desarticulación de nodos y corredores ecológicos en la ciudad</a:t>
          </a:r>
        </a:p>
      </dsp:txBody>
      <dsp:txXfrm>
        <a:off x="3951273" y="787681"/>
        <a:ext cx="1615623" cy="570422"/>
      </dsp:txXfrm>
    </dsp:sp>
    <dsp:sp modelId="{5E092558-BE8D-45F2-B0FB-344650BD5526}">
      <dsp:nvSpPr>
        <dsp:cNvPr id="0" name=""/>
        <dsp:cNvSpPr/>
      </dsp:nvSpPr>
      <dsp:spPr>
        <a:xfrm>
          <a:off x="3547367" y="1072892"/>
          <a:ext cx="4039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A7D00-3312-45D2-86FB-7C9BD5B217E4}">
      <dsp:nvSpPr>
        <dsp:cNvPr id="0" name=""/>
        <dsp:cNvSpPr/>
      </dsp:nvSpPr>
      <dsp:spPr>
        <a:xfrm rot="5400000">
          <a:off x="1917957" y="1219591"/>
          <a:ext cx="1775677" cy="14809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FECB86-7A97-4D9A-B36B-0719CE7FB360}">
      <dsp:nvSpPr>
        <dsp:cNvPr id="0" name=""/>
        <dsp:cNvSpPr/>
      </dsp:nvSpPr>
      <dsp:spPr>
        <a:xfrm>
          <a:off x="3951273" y="1390847"/>
          <a:ext cx="1615623" cy="57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Desintegración en la administración BNUP estructurantes</a:t>
          </a:r>
        </a:p>
      </dsp:txBody>
      <dsp:txXfrm>
        <a:off x="3951273" y="1390847"/>
        <a:ext cx="1615623" cy="570422"/>
      </dsp:txXfrm>
    </dsp:sp>
    <dsp:sp modelId="{3D79CD5D-9720-490E-A4D7-58BAF82CB22A}">
      <dsp:nvSpPr>
        <dsp:cNvPr id="0" name=""/>
        <dsp:cNvSpPr/>
      </dsp:nvSpPr>
      <dsp:spPr>
        <a:xfrm>
          <a:off x="3547367" y="1676058"/>
          <a:ext cx="4039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6A6621-B73C-4788-93A1-2F03989C12EA}">
      <dsp:nvSpPr>
        <dsp:cNvPr id="0" name=""/>
        <dsp:cNvSpPr/>
      </dsp:nvSpPr>
      <dsp:spPr>
        <a:xfrm rot="5400000">
          <a:off x="2225249" y="1754146"/>
          <a:ext cx="1400206" cy="12440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CFD578-E9C9-4971-81F7-374E6338C24A}">
      <dsp:nvSpPr>
        <dsp:cNvPr id="0" name=""/>
        <dsp:cNvSpPr/>
      </dsp:nvSpPr>
      <dsp:spPr>
        <a:xfrm>
          <a:off x="3951273" y="1981088"/>
          <a:ext cx="1615623" cy="57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Ineficiencias en Movilidad y Transporte </a:t>
          </a:r>
        </a:p>
      </dsp:txBody>
      <dsp:txXfrm>
        <a:off x="3951273" y="1981088"/>
        <a:ext cx="1615623" cy="570422"/>
      </dsp:txXfrm>
    </dsp:sp>
    <dsp:sp modelId="{8A665F2C-5EFE-45B1-BE3C-18895CDA8BA6}">
      <dsp:nvSpPr>
        <dsp:cNvPr id="0" name=""/>
        <dsp:cNvSpPr/>
      </dsp:nvSpPr>
      <dsp:spPr>
        <a:xfrm>
          <a:off x="3547367" y="2266299"/>
          <a:ext cx="4039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3BAE42-A3CC-4D80-AEE3-745D551251FD}">
      <dsp:nvSpPr>
        <dsp:cNvPr id="0" name=""/>
        <dsp:cNvSpPr/>
      </dsp:nvSpPr>
      <dsp:spPr>
        <a:xfrm rot="5400000">
          <a:off x="2531140" y="2318538"/>
          <a:ext cx="1068465" cy="9639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52CF23-ECA3-49D1-9F42-3809B0E09B52}">
      <dsp:nvSpPr>
        <dsp:cNvPr id="0" name=""/>
        <dsp:cNvSpPr/>
      </dsp:nvSpPr>
      <dsp:spPr>
        <a:xfrm>
          <a:off x="3951273" y="2554095"/>
          <a:ext cx="1615623" cy="57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>
              <a:effectLst/>
              <a:latin typeface="Century Gothic" panose="020B0502020202020204" pitchFamily="34" charset="0"/>
              <a:cs typeface="Calibri" panose="020F0502020204030204" pitchFamily="34" charset="0"/>
            </a:rPr>
            <a:t>Crecimiento inorgánico: extendido y segregado.</a:t>
          </a:r>
        </a:p>
      </dsp:txBody>
      <dsp:txXfrm>
        <a:off x="3951273" y="2554095"/>
        <a:ext cx="1615623" cy="570422"/>
      </dsp:txXfrm>
    </dsp:sp>
    <dsp:sp modelId="{DF3BB3B0-7821-466C-8C43-C88279E85467}">
      <dsp:nvSpPr>
        <dsp:cNvPr id="0" name=""/>
        <dsp:cNvSpPr/>
      </dsp:nvSpPr>
      <dsp:spPr>
        <a:xfrm>
          <a:off x="3547367" y="2839307"/>
          <a:ext cx="4039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A287A-5C59-4FD6-9F83-0833A1F29E73}">
      <dsp:nvSpPr>
        <dsp:cNvPr id="0" name=""/>
        <dsp:cNvSpPr/>
      </dsp:nvSpPr>
      <dsp:spPr>
        <a:xfrm rot="5400000">
          <a:off x="2820337" y="2866234"/>
          <a:ext cx="753957" cy="70010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07DC-D2A2-4272-BC32-4ACDAEAAB6AD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3314E-9295-4DC2-9761-D259EA40D3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36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66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724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743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89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5476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63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624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90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17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31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803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623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341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691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15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24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9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77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44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26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7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85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22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4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A18A-8CEA-4C30-9B46-DB2153F13065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6DE1-A5E1-48F1-8E0B-4A66D935BB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3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19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microsoft.com/office/2007/relationships/hdphoto" Target="../media/hdphoto1.wdp"/><Relationship Id="rId10" Type="http://schemas.openxmlformats.org/officeDocument/2006/relationships/diagramLayout" Target="../diagrams/layout7.xml"/><Relationship Id="rId19" Type="http://schemas.openxmlformats.org/officeDocument/2006/relationships/image" Target="../media/image13.png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48" y="-126081"/>
            <a:ext cx="12286960" cy="69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940752" y="272564"/>
            <a:ext cx="9414321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8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5. Principales resultados del estudio realizado </a:t>
            </a:r>
            <a:endParaRPr sz="28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6498" y="1256480"/>
            <a:ext cx="6617617" cy="2061755"/>
          </a:xfrm>
        </p:spPr>
        <p:txBody>
          <a:bodyPr>
            <a:noAutofit/>
          </a:bodyPr>
          <a:lstStyle/>
          <a:p>
            <a:r>
              <a:rPr lang="es-ES" sz="1400" b="1" dirty="0" smtClean="0">
                <a:latin typeface="Century Gothic" panose="020B0502020202020204" pitchFamily="34" charset="0"/>
              </a:rPr>
              <a:t>Simulación Urbana 2030</a:t>
            </a:r>
            <a:endParaRPr lang="es-ES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1400" dirty="0" smtClean="0">
                <a:latin typeface="Century Gothic" panose="020B0502020202020204" pitchFamily="34" charset="0"/>
              </a:rPr>
              <a:t>El </a:t>
            </a:r>
            <a:r>
              <a:rPr lang="es-ES" sz="1400" dirty="0">
                <a:latin typeface="Century Gothic" panose="020B0502020202020204" pitchFamily="34" charset="0"/>
              </a:rPr>
              <a:t>análisis tendencial de los centros urbanos y sus hinterland o área de influencia, de las comunas que conforman el Área Metropolitana de Santiago propuesta</a:t>
            </a:r>
            <a:r>
              <a:rPr lang="es-ES" sz="1400" dirty="0" smtClean="0">
                <a:latin typeface="Century Gothic" panose="020B0502020202020204" pitchFamily="34" charset="0"/>
              </a:rPr>
              <a:t>.</a:t>
            </a:r>
            <a:endParaRPr lang="es-ES" sz="1400" dirty="0">
              <a:latin typeface="Century Gothic" panose="020B0502020202020204" pitchFamily="34" charset="0"/>
            </a:endParaRPr>
          </a:p>
          <a:p>
            <a:pPr algn="just"/>
            <a:r>
              <a:rPr lang="es-ES" sz="1400" dirty="0">
                <a:latin typeface="Century Gothic" panose="020B0502020202020204" pitchFamily="34" charset="0"/>
              </a:rPr>
              <a:t>El estudio se basó en: 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Metodología para determinar las áreas funcionales de Chile. Ministerio de Vivienda y Urbanismo; Instituto Nacional de Estadísticas; Secretaría de Planificación de Transporte; Subsecretaría de Desarrollo Regional y Administrativo (2020).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Metodología para medir el crecimiento físico de los Asentamientos Humanos en Chile. Ministerio de Vivienda y Urbanismo Instituto Nacional de Estadísticas, 2019.</a:t>
            </a:r>
          </a:p>
          <a:p>
            <a:pPr algn="just"/>
            <a:endParaRPr lang="es-ES" sz="1400" dirty="0"/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9E6CF05C-DDEC-4928-A132-7A87BCE8FBF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1934" r="1733" b="3027"/>
          <a:stretch/>
        </p:blipFill>
        <p:spPr bwMode="auto">
          <a:xfrm>
            <a:off x="7417748" y="1734296"/>
            <a:ext cx="4302308" cy="4769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ítulo 1"/>
          <p:cNvSpPr txBox="1">
            <a:spLocks/>
          </p:cNvSpPr>
          <p:nvPr/>
        </p:nvSpPr>
        <p:spPr>
          <a:xfrm>
            <a:off x="7417748" y="1156613"/>
            <a:ext cx="4302308" cy="477184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ES" sz="1050" b="1" dirty="0">
                <a:latin typeface="Century Gothic" panose="020B0502020202020204" pitchFamily="34" charset="0"/>
              </a:rPr>
              <a:t>Análisis tendencial de los centros urbanos y su hinterland</a:t>
            </a:r>
            <a:br>
              <a:rPr lang="es-ES" sz="1050" b="1" dirty="0">
                <a:latin typeface="Century Gothic" panose="020B0502020202020204" pitchFamily="34" charset="0"/>
              </a:rPr>
            </a:br>
            <a:r>
              <a:rPr lang="es-ES" sz="1050" b="1" dirty="0">
                <a:latin typeface="Century Gothic" panose="020B0502020202020204" pitchFamily="34" charset="0"/>
              </a:rPr>
              <a:t>“Crecimiento del área urbana consolidada entre los años 2002 y 2017”</a:t>
            </a:r>
            <a:endParaRPr lang="es-CL" sz="105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5" y="4119280"/>
            <a:ext cx="1893540" cy="244974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38" y="4119280"/>
            <a:ext cx="2058976" cy="2450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78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839788" y="165324"/>
            <a:ext cx="9414321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8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5. Principales </a:t>
            </a:r>
            <a:r>
              <a:rPr lang="es-ES_tradnl" sz="28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resultados del estudio realizado </a:t>
            </a:r>
            <a:endParaRPr sz="28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B83AB6F5-DBA6-4D0C-8383-45B5DCB28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815895"/>
              </p:ext>
            </p:extLst>
          </p:nvPr>
        </p:nvGraphicFramePr>
        <p:xfrm>
          <a:off x="5385117" y="1066853"/>
          <a:ext cx="548487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75" y="1155431"/>
            <a:ext cx="5404898" cy="53596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529" y="4649787"/>
            <a:ext cx="4791075" cy="20288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27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859472" y="69289"/>
            <a:ext cx="9414321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4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7. </a:t>
            </a:r>
            <a:r>
              <a:rPr lang="es-ES_tradnl" sz="24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Modelo de Gestión para la administración del Área Metropolitana</a:t>
            </a:r>
            <a:endParaRPr sz="24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pic>
        <p:nvPicPr>
          <p:cNvPr id="8" name="Marcador de contenido 3">
            <a:extLst>
              <a:ext uri="{FF2B5EF4-FFF2-40B4-BE49-F238E27FC236}">
                <a16:creationId xmlns="" xmlns:a16="http://schemas.microsoft.com/office/drawing/2014/main" id="{FBA5B792-4E71-41E4-80F3-69A0B151B137}"/>
              </a:ext>
            </a:extLst>
          </p:cNvPr>
          <p:cNvPicPr>
            <a:picLocks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7746" r="5143"/>
          <a:stretch/>
        </p:blipFill>
        <p:spPr bwMode="auto">
          <a:xfrm>
            <a:off x="405352" y="1622347"/>
            <a:ext cx="5825766" cy="467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2405713"/>
              </p:ext>
            </p:extLst>
          </p:nvPr>
        </p:nvGraphicFramePr>
        <p:xfrm>
          <a:off x="7427226" y="1707188"/>
          <a:ext cx="3948198" cy="330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508741"/>
              </p:ext>
            </p:extLst>
          </p:nvPr>
        </p:nvGraphicFramePr>
        <p:xfrm>
          <a:off x="6513921" y="3708139"/>
          <a:ext cx="5510856" cy="260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364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785395" y="268795"/>
            <a:ext cx="9414321" cy="62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" sz="24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6. Oportunidades y Desafíos para la Región y el GORE</a:t>
            </a:r>
          </a:p>
          <a:p>
            <a:endParaRPr sz="24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" name="Marcador de contenido 6"/>
          <p:cNvSpPr txBox="1">
            <a:spLocks/>
          </p:cNvSpPr>
          <p:nvPr/>
        </p:nvSpPr>
        <p:spPr>
          <a:xfrm>
            <a:off x="560285" y="1885362"/>
            <a:ext cx="4747005" cy="34039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400" dirty="0" smtClean="0">
                <a:latin typeface="Century Gothic" panose="020B0502020202020204" pitchFamily="34" charset="0"/>
              </a:rPr>
              <a:t>Hacia afuera:</a:t>
            </a:r>
            <a:endParaRPr lang="es-CL" sz="1400" dirty="0" smtClean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400" dirty="0" smtClean="0">
                <a:latin typeface="Century Gothic" panose="020B0502020202020204" pitchFamily="34" charset="0"/>
              </a:rPr>
              <a:t>Administración y Elaboración del </a:t>
            </a:r>
            <a:r>
              <a:rPr lang="es-CL" sz="1400" b="1" dirty="0" smtClean="0">
                <a:latin typeface="Century Gothic" panose="020B0502020202020204" pitchFamily="34" charset="0"/>
              </a:rPr>
              <a:t>Plan Regulador Metropolitano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400" b="1" dirty="0" smtClean="0">
                <a:latin typeface="Century Gothic" panose="020B0502020202020204" pitchFamily="34" charset="0"/>
              </a:rPr>
              <a:t>Parque Metropolitano de Santiago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400" b="1" dirty="0" err="1" smtClean="0">
                <a:latin typeface="Century Gothic" panose="020B0502020202020204" pitchFamily="34" charset="0"/>
              </a:rPr>
              <a:t>Directorio</a:t>
            </a:r>
            <a:r>
              <a:rPr lang="pt-BR" sz="1400" b="1" dirty="0">
                <a:latin typeface="Century Gothic" panose="020B0502020202020204" pitchFamily="34" charset="0"/>
              </a:rPr>
              <a:t> </a:t>
            </a:r>
            <a:r>
              <a:rPr lang="pt-BR" sz="1400" b="1" dirty="0" smtClean="0">
                <a:latin typeface="Century Gothic" panose="020B0502020202020204" pitchFamily="34" charset="0"/>
              </a:rPr>
              <a:t>de </a:t>
            </a:r>
            <a:r>
              <a:rPr lang="pt-BR" sz="1400" b="1" dirty="0">
                <a:latin typeface="Century Gothic" panose="020B0502020202020204" pitchFamily="34" charset="0"/>
              </a:rPr>
              <a:t>Transporte Público </a:t>
            </a:r>
            <a:r>
              <a:rPr lang="pt-BR" sz="1400" b="1" dirty="0" smtClean="0">
                <a:latin typeface="Century Gothic" panose="020B0502020202020204" pitchFamily="34" charset="0"/>
              </a:rPr>
              <a:t>Metropolitano (DTPM)</a:t>
            </a:r>
            <a:endParaRPr lang="es-CL" sz="1400" b="1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8029193"/>
              </p:ext>
            </p:extLst>
          </p:nvPr>
        </p:nvGraphicFramePr>
        <p:xfrm>
          <a:off x="560285" y="5458120"/>
          <a:ext cx="11207109" cy="153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Marcador de contenido 6"/>
          <p:cNvSpPr txBox="1">
            <a:spLocks/>
          </p:cNvSpPr>
          <p:nvPr/>
        </p:nvSpPr>
        <p:spPr>
          <a:xfrm>
            <a:off x="5505254" y="1885362"/>
            <a:ext cx="6262139" cy="34039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400" dirty="0" smtClean="0">
                <a:latin typeface="Century Gothic" panose="020B0502020202020204" pitchFamily="34" charset="0"/>
              </a:rPr>
              <a:t>Hacia adentro: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200" b="1" dirty="0" smtClean="0">
                <a:latin typeface="Century Gothic" panose="020B0502020202020204" pitchFamily="34" charset="0"/>
              </a:rPr>
              <a:t>Plan de acción con abordaje desde la Estrategia Regional de Desarrollo.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200" b="1" dirty="0" smtClean="0">
                <a:latin typeface="Century Gothic" panose="020B0502020202020204" pitchFamily="34" charset="0"/>
              </a:rPr>
              <a:t>Departamento de Áreas Metropolitanas al interior del Departamento de Planificación Regional (Departamento de Planificación Regional y Áreas Metropolitanas)</a:t>
            </a:r>
            <a:r>
              <a:rPr lang="es-ES" sz="1200" dirty="0" smtClean="0">
                <a:latin typeface="Century Gothic" panose="020B0502020202020204" pitchFamily="34" charset="0"/>
              </a:rPr>
              <a:t>, considerando que la propuesta del estudio contempla 42 comunas de la región.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200" dirty="0" smtClean="0">
                <a:latin typeface="Century Gothic" panose="020B0502020202020204" pitchFamily="34" charset="0"/>
              </a:rPr>
              <a:t>Según </a:t>
            </a:r>
            <a:r>
              <a:rPr lang="es-ES" sz="1200" dirty="0">
                <a:latin typeface="Century Gothic" panose="020B0502020202020204" pitchFamily="34" charset="0"/>
              </a:rPr>
              <a:t>el Artículo 8 de la Ley </a:t>
            </a:r>
            <a:r>
              <a:rPr lang="es-ES" sz="1200" dirty="0" smtClean="0">
                <a:latin typeface="Century Gothic" panose="020B0502020202020204" pitchFamily="34" charset="0"/>
              </a:rPr>
              <a:t>21.074</a:t>
            </a:r>
            <a:r>
              <a:rPr lang="es-ES" sz="1200" dirty="0">
                <a:latin typeface="Century Gothic" panose="020B0502020202020204" pitchFamily="34" charset="0"/>
              </a:rPr>
              <a:t>, </a:t>
            </a:r>
            <a:r>
              <a:rPr lang="es-ES" sz="1200" dirty="0" smtClean="0">
                <a:latin typeface="Century Gothic" panose="020B0502020202020204" pitchFamily="34" charset="0"/>
              </a:rPr>
              <a:t>deben crearse en </a:t>
            </a:r>
            <a:r>
              <a:rPr lang="es-ES" sz="1200" dirty="0">
                <a:latin typeface="Century Gothic" panose="020B0502020202020204" pitchFamily="34" charset="0"/>
              </a:rPr>
              <a:t>las plantas de personal de los servicios administrativos de los gobiernos regionales, establecidas en la ley Nº 19.379, </a:t>
            </a:r>
            <a:r>
              <a:rPr lang="es-ES" sz="1200" dirty="0" smtClean="0">
                <a:latin typeface="Century Gothic" panose="020B0502020202020204" pitchFamily="34" charset="0"/>
              </a:rPr>
              <a:t>sujeto </a:t>
            </a:r>
            <a:r>
              <a:rPr lang="es-ES" sz="1200" dirty="0">
                <a:latin typeface="Century Gothic" panose="020B0502020202020204" pitchFamily="34" charset="0"/>
              </a:rPr>
              <a:t>a la dictación de los respectivos decretos supremos que constituyan las áreas </a:t>
            </a:r>
            <a:r>
              <a:rPr lang="es-ES" sz="1200" dirty="0" smtClean="0">
                <a:latin typeface="Century Gothic" panose="020B0502020202020204" pitchFamily="34" charset="0"/>
              </a:rPr>
              <a:t>metropolitanas: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1200" dirty="0" smtClean="0">
                <a:latin typeface="Century Gothic" panose="020B0502020202020204" pitchFamily="34" charset="0"/>
              </a:rPr>
              <a:t>Jefe Departamento de Áreas Metropolitanas: 5º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1200" dirty="0" smtClean="0">
                <a:latin typeface="Century Gothic" panose="020B0502020202020204" pitchFamily="34" charset="0"/>
              </a:rPr>
              <a:t>Profesional: 6º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1200" dirty="0" smtClean="0">
                <a:latin typeface="Century Gothic" panose="020B0502020202020204" pitchFamily="34" charset="0"/>
              </a:rPr>
              <a:t>Profesional: 7º (2 cargos)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1400" b="1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0285" y="1259522"/>
            <a:ext cx="11016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latin typeface="Century Gothic" panose="020B0502020202020204" pitchFamily="34" charset="0"/>
              </a:rPr>
              <a:t>Al constituir un Área Metropolitana se pueden solicitar nuevas competencias (temporales o permanentes) para su administración, como por ejemplo:</a:t>
            </a:r>
          </a:p>
        </p:txBody>
      </p:sp>
    </p:spTree>
    <p:extLst>
      <p:ext uri="{BB962C8B-B14F-4D97-AF65-F5344CB8AC3E}">
        <p14:creationId xmlns:p14="http://schemas.microsoft.com/office/powerpoint/2010/main" val="15283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48" y="-126081"/>
            <a:ext cx="12286959" cy="69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81"/>
            <a:ext cx="12286960" cy="6984081"/>
          </a:xfrm>
          <a:prstGeom prst="rect">
            <a:avLst/>
          </a:prstGeom>
        </p:spPr>
      </p:pic>
      <p:sp>
        <p:nvSpPr>
          <p:cNvPr id="3" name="Google Shape;90;p14"/>
          <p:cNvSpPr txBox="1"/>
          <p:nvPr/>
        </p:nvSpPr>
        <p:spPr>
          <a:xfrm>
            <a:off x="203025" y="1898273"/>
            <a:ext cx="12192000" cy="37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 algn="ctr"/>
            <a:r>
              <a:rPr lang="es-ES" sz="2667" dirty="0" smtClean="0">
                <a:solidFill>
                  <a:srgbClr val="FFFFFF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Reporte Estudio </a:t>
            </a:r>
            <a:r>
              <a:rPr lang="es-ES" sz="2667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/>
            </a:r>
            <a:br>
              <a:rPr lang="es-ES" sz="2667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</a:br>
            <a:r>
              <a:rPr lang="es-ES" sz="2667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“Diagnóstico Regional y Modelo de Gestión para la constitución de Áreas Metropolitanas en la Región Metropolitana de Santiago”</a:t>
            </a:r>
          </a:p>
          <a:p>
            <a:pPr lvl="0" algn="ctr"/>
            <a:endParaRPr lang="es-ES" sz="2667" b="1" dirty="0" smtClea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 algn="ctr"/>
            <a:endParaRPr lang="es-ES" sz="2667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 algn="ctr"/>
            <a:endParaRPr lang="es-ES" sz="2667" b="1" dirty="0" smtClea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 algn="ctr"/>
            <a:endParaRPr lang="es-ES" sz="2667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 algn="ctr"/>
            <a:endParaRPr lang="es-ES" sz="2667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 algn="ctr"/>
            <a:r>
              <a:rPr lang="en-US" sz="2133" smtClean="0"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Junio </a:t>
            </a:r>
            <a:r>
              <a:rPr lang="en-US" sz="2133" dirty="0"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2022</a:t>
            </a:r>
            <a:endParaRPr sz="2133" dirty="0"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3658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Imagen relacionada">
            <a:extLst>
              <a:ext uri="{FF2B5EF4-FFF2-40B4-BE49-F238E27FC236}">
                <a16:creationId xmlns="" xmlns:a16="http://schemas.microsoft.com/office/drawing/2014/main" id="{83850F6F-C4EC-44C8-8ADD-1AABF438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30" y="1333328"/>
            <a:ext cx="5585765" cy="51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Google Shape;336;p33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940751" y="272564"/>
            <a:ext cx="86995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8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Contenidos</a:t>
            </a:r>
            <a:endParaRPr sz="28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600213" y="6515955"/>
            <a:ext cx="4027008" cy="342045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CuadroTexto 9"/>
          <p:cNvSpPr txBox="1"/>
          <p:nvPr/>
        </p:nvSpPr>
        <p:spPr>
          <a:xfrm>
            <a:off x="14508075" y="6534834"/>
            <a:ext cx="44646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</a:t>
            </a:r>
            <a:r>
              <a:rPr lang="es-ES_tradnl" sz="1400" dirty="0">
                <a:solidFill>
                  <a:schemeClr val="bg1"/>
                </a:solidFill>
                <a:latin typeface="Fira Sans"/>
                <a:cs typeface="Fira Sans"/>
              </a:rPr>
              <a:t>Macarena Escala y María Antonieta </a:t>
            </a:r>
            <a:r>
              <a:rPr lang="es-ES_tradnl" sz="1400" dirty="0" err="1">
                <a:solidFill>
                  <a:schemeClr val="bg1"/>
                </a:solidFill>
                <a:latin typeface="Fira Sans"/>
                <a:cs typeface="Fira Sans"/>
              </a:rPr>
              <a:t>Saa</a:t>
            </a:r>
            <a:endParaRPr lang="es-ES" sz="14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68783" y="4841379"/>
            <a:ext cx="2114425" cy="295888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CuadroTexto 12"/>
          <p:cNvSpPr txBox="1"/>
          <p:nvPr/>
        </p:nvSpPr>
        <p:spPr>
          <a:xfrm>
            <a:off x="15164432" y="4771829"/>
            <a:ext cx="2772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Sofía Valenzuela</a:t>
            </a:r>
            <a:endParaRPr lang="es-ES" sz="14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571132" y="3601624"/>
            <a:ext cx="4129971" cy="282537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CuadroTexto 14"/>
          <p:cNvSpPr txBox="1"/>
          <p:nvPr/>
        </p:nvSpPr>
        <p:spPr>
          <a:xfrm>
            <a:off x="14875848" y="2937657"/>
            <a:ext cx="4468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</a:t>
            </a:r>
            <a:r>
              <a:rPr lang="es-ES_tradnl" sz="1400" dirty="0" err="1">
                <a:solidFill>
                  <a:schemeClr val="bg1"/>
                </a:solidFill>
                <a:latin typeface="Fira Sans"/>
                <a:cs typeface="Fira Sans"/>
              </a:rPr>
              <a:t>Milenka</a:t>
            </a:r>
            <a:r>
              <a:rPr lang="es-ES_tradnl" sz="1400" dirty="0">
                <a:solidFill>
                  <a:schemeClr val="bg1"/>
                </a:solidFill>
                <a:latin typeface="Fira Sans"/>
                <a:cs typeface="Fira Sans"/>
              </a:rPr>
              <a:t> Caballero y Claudio Bustamante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43168" y="1937911"/>
            <a:ext cx="6252556" cy="529734"/>
            <a:chOff x="0" y="70521"/>
            <a:chExt cx="9293228" cy="336960"/>
          </a:xfrm>
          <a:scene3d>
            <a:camera prst="orthographicFront"/>
            <a:lightRig rig="flat" dir="t"/>
          </a:scene3d>
        </p:grpSpPr>
        <p:sp>
          <p:nvSpPr>
            <p:cNvPr id="34" name="Rectángulo redondeado 33"/>
            <p:cNvSpPr/>
            <p:nvPr/>
          </p:nvSpPr>
          <p:spPr>
            <a:xfrm>
              <a:off x="0" y="70521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uadroTexto 34"/>
            <p:cNvSpPr txBox="1"/>
            <p:nvPr/>
          </p:nvSpPr>
          <p:spPr>
            <a:xfrm>
              <a:off x="16449" y="86970"/>
              <a:ext cx="9260330" cy="304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1. </a:t>
              </a:r>
              <a:r>
                <a:rPr lang="es-ES" sz="1400" b="1" dirty="0" smtClean="0">
                  <a:latin typeface="Century Gothic" panose="020B0502020202020204" pitchFamily="34" charset="0"/>
                </a:rPr>
                <a:t>Marco Normativo-Legal Áreas Metropolitanas </a:t>
              </a:r>
              <a:endParaRPr lang="es-CL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27797" y="2413191"/>
            <a:ext cx="6252556" cy="620163"/>
            <a:chOff x="0" y="459321"/>
            <a:chExt cx="9293228" cy="336960"/>
          </a:xfrm>
          <a:scene3d>
            <a:camera prst="orthographicFront"/>
            <a:lightRig rig="flat" dir="t"/>
          </a:scene3d>
        </p:grpSpPr>
        <p:sp>
          <p:nvSpPr>
            <p:cNvPr id="32" name="Rectángulo redondeado 31"/>
            <p:cNvSpPr/>
            <p:nvPr/>
          </p:nvSpPr>
          <p:spPr>
            <a:xfrm>
              <a:off x="0" y="459321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uadroTexto 32"/>
            <p:cNvSpPr txBox="1"/>
            <p:nvPr/>
          </p:nvSpPr>
          <p:spPr>
            <a:xfrm>
              <a:off x="16449" y="475770"/>
              <a:ext cx="9260330" cy="304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2. Justificación Áreas Metropolitanas</a:t>
              </a:r>
              <a:endParaRPr lang="es-CL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27797" y="3032347"/>
            <a:ext cx="6252556" cy="496721"/>
            <a:chOff x="0" y="843119"/>
            <a:chExt cx="9293228" cy="348344"/>
          </a:xfrm>
          <a:scene3d>
            <a:camera prst="orthographicFront"/>
            <a:lightRig rig="flat" dir="t"/>
          </a:scene3d>
        </p:grpSpPr>
        <p:sp>
          <p:nvSpPr>
            <p:cNvPr id="30" name="Rectángulo redondeado 29"/>
            <p:cNvSpPr/>
            <p:nvPr/>
          </p:nvSpPr>
          <p:spPr>
            <a:xfrm>
              <a:off x="0" y="848121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16449" y="843119"/>
              <a:ext cx="9276779" cy="348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3. Estructura político-institucional </a:t>
              </a:r>
              <a:endParaRPr lang="es-CL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27797" y="3476243"/>
            <a:ext cx="6252556" cy="1171137"/>
            <a:chOff x="0" y="1236921"/>
            <a:chExt cx="9293228" cy="539636"/>
          </a:xfrm>
          <a:scene3d>
            <a:camera prst="orthographicFront"/>
            <a:lightRig rig="flat" dir="t"/>
          </a:scene3d>
        </p:grpSpPr>
        <p:sp>
          <p:nvSpPr>
            <p:cNvPr id="28" name="Rectángulo redondeado 27"/>
            <p:cNvSpPr/>
            <p:nvPr/>
          </p:nvSpPr>
          <p:spPr>
            <a:xfrm>
              <a:off x="0" y="1236921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16449" y="1275810"/>
              <a:ext cx="9260330" cy="500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4.</a:t>
              </a:r>
              <a:r>
                <a:rPr lang="es-ES" sz="1400" b="1" dirty="0" smtClean="0">
                  <a:latin typeface="Century Gothic" panose="020B0502020202020204" pitchFamily="34" charset="0"/>
                </a:rPr>
                <a:t> Estructura del estudio “Diagnóstico Regional y Modelo de Gestión para la constitución de Áreas Metropolitanas en la Región Metropolitana de Santiago” </a:t>
              </a:r>
              <a:endParaRPr lang="es-CL" sz="1400" b="1" dirty="0">
                <a:latin typeface="Century Gothic" panose="020B0502020202020204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 </a:t>
              </a:r>
              <a:endParaRPr lang="es-CL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7797" y="4289351"/>
            <a:ext cx="6252556" cy="529734"/>
            <a:chOff x="0" y="1628287"/>
            <a:chExt cx="9293228" cy="336960"/>
          </a:xfrm>
          <a:scene3d>
            <a:camera prst="orthographicFront"/>
            <a:lightRig rig="flat" dir="t"/>
          </a:scene3d>
        </p:grpSpPr>
        <p:sp>
          <p:nvSpPr>
            <p:cNvPr id="26" name="Rectángulo redondeado 25"/>
            <p:cNvSpPr/>
            <p:nvPr/>
          </p:nvSpPr>
          <p:spPr>
            <a:xfrm>
              <a:off x="0" y="1628287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uadroTexto 26"/>
            <p:cNvSpPr txBox="1"/>
            <p:nvPr/>
          </p:nvSpPr>
          <p:spPr>
            <a:xfrm>
              <a:off x="16449" y="1644736"/>
              <a:ext cx="9260330" cy="304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5</a:t>
              </a:r>
              <a:r>
                <a:rPr lang="es-ES" sz="1400" b="1" dirty="0">
                  <a:latin typeface="Century Gothic" panose="020B0502020202020204" pitchFamily="34" charset="0"/>
                </a:rPr>
                <a:t>. </a:t>
              </a:r>
              <a:r>
                <a:rPr lang="es-ES" sz="1400" b="1" dirty="0" smtClean="0">
                  <a:latin typeface="Century Gothic" panose="020B0502020202020204" pitchFamily="34" charset="0"/>
                </a:rPr>
                <a:t>Principales resultados </a:t>
              </a:r>
              <a:r>
                <a:rPr lang="es-ES" sz="1400" b="1" dirty="0">
                  <a:latin typeface="Century Gothic" panose="020B0502020202020204" pitchFamily="34" charset="0"/>
                </a:rPr>
                <a:t>del Estudio: Propuesta de </a:t>
              </a:r>
              <a:r>
                <a:rPr lang="es-ES" sz="1400" b="1" dirty="0" smtClean="0">
                  <a:latin typeface="Century Gothic" panose="020B0502020202020204" pitchFamily="34" charset="0"/>
                </a:rPr>
                <a:t>A.M</a:t>
              </a:r>
              <a:endParaRPr lang="es-CL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27797" y="4844091"/>
            <a:ext cx="6252556" cy="529734"/>
            <a:chOff x="0" y="2014521"/>
            <a:chExt cx="9293228" cy="336960"/>
          </a:xfrm>
          <a:scene3d>
            <a:camera prst="orthographicFront"/>
            <a:lightRig rig="flat" dir="t"/>
          </a:scene3d>
        </p:grpSpPr>
        <p:sp>
          <p:nvSpPr>
            <p:cNvPr id="24" name="Rectángulo redondeado 23"/>
            <p:cNvSpPr/>
            <p:nvPr/>
          </p:nvSpPr>
          <p:spPr>
            <a:xfrm>
              <a:off x="0" y="2014521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16449" y="2030970"/>
              <a:ext cx="9260330" cy="304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6</a:t>
              </a:r>
              <a:r>
                <a:rPr lang="es-ES" sz="1400" b="1" dirty="0">
                  <a:latin typeface="Century Gothic" panose="020B0502020202020204" pitchFamily="34" charset="0"/>
                </a:rPr>
                <a:t>. Modelo de gestión para la administración del Área </a:t>
              </a:r>
              <a:r>
                <a:rPr lang="es-ES" sz="1400" b="1" dirty="0" smtClean="0">
                  <a:latin typeface="Century Gothic" panose="020B0502020202020204" pitchFamily="34" charset="0"/>
                </a:rPr>
                <a:t>Metropolitana</a:t>
              </a:r>
              <a:r>
                <a:rPr lang="es-ES" sz="1400" b="1" i="0" kern="1200" dirty="0" smtClean="0">
                  <a:latin typeface="Century Gothic" panose="020B0502020202020204" pitchFamily="34" charset="0"/>
                </a:rPr>
                <a:t> </a:t>
              </a:r>
              <a:endParaRPr lang="es-CL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27797" y="5397538"/>
            <a:ext cx="6241489" cy="529734"/>
            <a:chOff x="0" y="2403321"/>
            <a:chExt cx="9293228" cy="336960"/>
          </a:xfrm>
          <a:scene3d>
            <a:camera prst="orthographicFront"/>
            <a:lightRig rig="flat" dir="t"/>
          </a:scene3d>
        </p:grpSpPr>
        <p:sp>
          <p:nvSpPr>
            <p:cNvPr id="22" name="Rectángulo redondeado 21"/>
            <p:cNvSpPr/>
            <p:nvPr/>
          </p:nvSpPr>
          <p:spPr>
            <a:xfrm>
              <a:off x="0" y="2403321"/>
              <a:ext cx="9293228" cy="336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16449" y="2419770"/>
              <a:ext cx="9260330" cy="304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 smtClean="0">
                  <a:latin typeface="Century Gothic" panose="020B0502020202020204" pitchFamily="34" charset="0"/>
                </a:rPr>
                <a:t>7. </a:t>
              </a:r>
              <a:r>
                <a:rPr lang="es-ES" sz="1400" b="1" dirty="0">
                  <a:latin typeface="Century Gothic" panose="020B0502020202020204" pitchFamily="34" charset="0"/>
                </a:rPr>
                <a:t>Oportunidades y desafíos para la región y el </a:t>
              </a:r>
              <a:r>
                <a:rPr lang="es-ES" sz="1400" b="1" dirty="0" smtClean="0">
                  <a:latin typeface="Century Gothic" panose="020B0502020202020204" pitchFamily="34" charset="0"/>
                </a:rPr>
                <a:t>GORE</a:t>
              </a:r>
              <a:endParaRPr lang="es-CL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0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1" y="-1602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600213" y="6515955"/>
            <a:ext cx="4027008" cy="342045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CuadroTexto 9"/>
          <p:cNvSpPr txBox="1"/>
          <p:nvPr/>
        </p:nvSpPr>
        <p:spPr>
          <a:xfrm>
            <a:off x="14508075" y="6534834"/>
            <a:ext cx="44646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</a:t>
            </a:r>
            <a:r>
              <a:rPr lang="es-ES_tradnl" sz="1400" dirty="0">
                <a:solidFill>
                  <a:schemeClr val="bg1"/>
                </a:solidFill>
                <a:latin typeface="Fira Sans"/>
                <a:cs typeface="Fira Sans"/>
              </a:rPr>
              <a:t>Macarena Escala y María Antonieta </a:t>
            </a:r>
            <a:r>
              <a:rPr lang="es-ES_tradnl" sz="1400" dirty="0" err="1">
                <a:solidFill>
                  <a:schemeClr val="bg1"/>
                </a:solidFill>
                <a:latin typeface="Fira Sans"/>
                <a:cs typeface="Fira Sans"/>
              </a:rPr>
              <a:t>Saa</a:t>
            </a:r>
            <a:endParaRPr lang="es-ES" sz="14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68783" y="4841379"/>
            <a:ext cx="2114425" cy="295888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CuadroTexto 12"/>
          <p:cNvSpPr txBox="1"/>
          <p:nvPr/>
        </p:nvSpPr>
        <p:spPr>
          <a:xfrm>
            <a:off x="15164432" y="4771829"/>
            <a:ext cx="2772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Sofía Valenzuela</a:t>
            </a:r>
            <a:endParaRPr lang="es-ES" sz="14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571132" y="3601624"/>
            <a:ext cx="4129971" cy="282537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CuadroTexto 14"/>
          <p:cNvSpPr txBox="1"/>
          <p:nvPr/>
        </p:nvSpPr>
        <p:spPr>
          <a:xfrm>
            <a:off x="14875848" y="2937657"/>
            <a:ext cx="4468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</a:t>
            </a:r>
            <a:r>
              <a:rPr lang="es-ES_tradnl" sz="1400" dirty="0" err="1">
                <a:solidFill>
                  <a:schemeClr val="bg1"/>
                </a:solidFill>
                <a:latin typeface="Fira Sans"/>
                <a:cs typeface="Fira Sans"/>
              </a:rPr>
              <a:t>Milenka</a:t>
            </a:r>
            <a:r>
              <a:rPr lang="es-ES_tradnl" sz="1400" dirty="0">
                <a:solidFill>
                  <a:schemeClr val="bg1"/>
                </a:solidFill>
                <a:latin typeface="Fira Sans"/>
                <a:cs typeface="Fira Sans"/>
              </a:rPr>
              <a:t> Caballero y Claudio Bustamante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1340837"/>
              </p:ext>
            </p:extLst>
          </p:nvPr>
        </p:nvGraphicFramePr>
        <p:xfrm>
          <a:off x="337765" y="4226491"/>
          <a:ext cx="11334044" cy="234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9184881"/>
              </p:ext>
            </p:extLst>
          </p:nvPr>
        </p:nvGraphicFramePr>
        <p:xfrm>
          <a:off x="940752" y="1518665"/>
          <a:ext cx="10681345" cy="283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Google Shape;339;p33"/>
          <p:cNvSpPr txBox="1"/>
          <p:nvPr/>
        </p:nvSpPr>
        <p:spPr>
          <a:xfrm>
            <a:off x="940752" y="272564"/>
            <a:ext cx="10357169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8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1. </a:t>
            </a:r>
            <a:r>
              <a:rPr lang="es-ES_tradnl" sz="28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Marco Normativo-Legal Áreas Metropolitanas </a:t>
            </a:r>
            <a:endParaRPr sz="28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210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940752" y="272564"/>
            <a:ext cx="10357169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8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2. </a:t>
            </a:r>
            <a:r>
              <a:rPr lang="es-ES_tradnl" sz="28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Justificación Áreas Metropolitanas</a:t>
            </a:r>
            <a:endParaRPr sz="28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62595635"/>
              </p:ext>
            </p:extLst>
          </p:nvPr>
        </p:nvGraphicFramePr>
        <p:xfrm>
          <a:off x="1551644" y="4251264"/>
          <a:ext cx="9079447" cy="234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8538030"/>
              </p:ext>
            </p:extLst>
          </p:nvPr>
        </p:nvGraphicFramePr>
        <p:xfrm>
          <a:off x="710633" y="1828800"/>
          <a:ext cx="10761471" cy="222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500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940751" y="272564"/>
            <a:ext cx="86995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sz="28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3</a:t>
            </a:r>
            <a:r>
              <a:rPr lang="es-ES_tradnl" sz="28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. Estructura político-institucional</a:t>
            </a:r>
            <a:endParaRPr sz="28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168400" y="1202267"/>
            <a:ext cx="10270067" cy="5482236"/>
            <a:chOff x="2336652" y="1300313"/>
            <a:chExt cx="7498672" cy="5255282"/>
          </a:xfrm>
        </p:grpSpPr>
        <p:grpSp>
          <p:nvGrpSpPr>
            <p:cNvPr id="35" name="Grupo 34">
              <a:extLst>
                <a:ext uri="{FF2B5EF4-FFF2-40B4-BE49-F238E27FC236}">
                  <a16:creationId xmlns="" xmlns:a16="http://schemas.microsoft.com/office/drawing/2014/main" id="{47938A80-2DD6-4F59-8C92-22F6382EEB9D}"/>
                </a:ext>
              </a:extLst>
            </p:cNvPr>
            <p:cNvGrpSpPr/>
            <p:nvPr/>
          </p:nvGrpSpPr>
          <p:grpSpPr>
            <a:xfrm>
              <a:off x="2336654" y="1300313"/>
              <a:ext cx="6943095" cy="606223"/>
              <a:chOff x="1732871" y="1112046"/>
              <a:chExt cx="8564644" cy="454822"/>
            </a:xfrm>
          </p:grpSpPr>
          <p:sp>
            <p:nvSpPr>
              <p:cNvPr id="36" name="CuadroTexto 35">
                <a:extLst>
                  <a:ext uri="{FF2B5EF4-FFF2-40B4-BE49-F238E27FC236}">
                    <a16:creationId xmlns="" xmlns:a16="http://schemas.microsoft.com/office/drawing/2014/main" id="{4DC137E6-8E9F-41B3-822E-0554A689F531}"/>
                  </a:ext>
                </a:extLst>
              </p:cNvPr>
              <p:cNvSpPr txBox="1"/>
              <p:nvPr/>
            </p:nvSpPr>
            <p:spPr>
              <a:xfrm>
                <a:off x="1952374" y="1223066"/>
                <a:ext cx="1857824" cy="19627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100" b="1" dirty="0">
                    <a:latin typeface="Century Gothic" panose="020B0502020202020204" pitchFamily="34" charset="0"/>
                  </a:rPr>
                  <a:t>CONSULTIVO</a:t>
                </a: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="" xmlns:a16="http://schemas.microsoft.com/office/drawing/2014/main" id="{595F9958-B6A7-4053-B2FA-AD30C050D9CD}"/>
                  </a:ext>
                </a:extLst>
              </p:cNvPr>
              <p:cNvSpPr txBox="1"/>
              <p:nvPr/>
            </p:nvSpPr>
            <p:spPr>
              <a:xfrm>
                <a:off x="4751585" y="1240390"/>
                <a:ext cx="1762381" cy="19627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100" b="1" dirty="0">
                    <a:latin typeface="Century Gothic" panose="020B0502020202020204" pitchFamily="34" charset="0"/>
                  </a:rPr>
                  <a:t>EJECUTIVO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="" xmlns:a16="http://schemas.microsoft.com/office/drawing/2014/main" id="{D18CB2F8-7B8E-427B-B1C9-7844A1C27532}"/>
                  </a:ext>
                </a:extLst>
              </p:cNvPr>
              <p:cNvSpPr txBox="1"/>
              <p:nvPr/>
            </p:nvSpPr>
            <p:spPr>
              <a:xfrm>
                <a:off x="8194578" y="1240363"/>
                <a:ext cx="1762381" cy="19627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100" b="1" dirty="0">
                    <a:latin typeface="Century Gothic" panose="020B0502020202020204" pitchFamily="34" charset="0"/>
                  </a:rPr>
                  <a:t>RESOLUTIVO</a:t>
                </a:r>
              </a:p>
            </p:txBody>
          </p:sp>
          <p:cxnSp>
            <p:nvCxnSpPr>
              <p:cNvPr id="39" name="Conector recto 38">
                <a:extLst>
                  <a:ext uri="{FF2B5EF4-FFF2-40B4-BE49-F238E27FC236}">
                    <a16:creationId xmlns="" xmlns:a16="http://schemas.microsoft.com/office/drawing/2014/main" id="{45C9730D-A1A6-4BA4-B03D-2F88F31885AC}"/>
                  </a:ext>
                </a:extLst>
              </p:cNvPr>
              <p:cNvCxnSpPr/>
              <p:nvPr/>
            </p:nvCxnSpPr>
            <p:spPr>
              <a:xfrm>
                <a:off x="1732871" y="1112046"/>
                <a:ext cx="8564644" cy="30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>
                <a:extLst>
                  <a:ext uri="{FF2B5EF4-FFF2-40B4-BE49-F238E27FC236}">
                    <a16:creationId xmlns="" xmlns:a16="http://schemas.microsoft.com/office/drawing/2014/main" id="{D420DE46-1B23-4CC8-8571-8B21B6D32DF8}"/>
                  </a:ext>
                </a:extLst>
              </p:cNvPr>
              <p:cNvCxnSpPr/>
              <p:nvPr/>
            </p:nvCxnSpPr>
            <p:spPr>
              <a:xfrm flipV="1">
                <a:off x="1732871" y="1563274"/>
                <a:ext cx="8564644" cy="3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417F6684-5BDB-4947-B61E-9EBCE2294CD1}"/>
                </a:ext>
              </a:extLst>
            </p:cNvPr>
            <p:cNvSpPr/>
            <p:nvPr/>
          </p:nvSpPr>
          <p:spPr>
            <a:xfrm>
              <a:off x="2336652" y="2198235"/>
              <a:ext cx="1311083" cy="1453647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CL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COMITÉ DE ALCALDES</a:t>
              </a:r>
            </a:p>
            <a:p>
              <a:pPr algn="ctr"/>
              <a:r>
                <a:rPr lang="es-CL" sz="1000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Preside: </a:t>
              </a:r>
              <a:r>
                <a:rPr lang="es-CL" sz="1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Gobernador/a Regional</a:t>
              </a:r>
            </a:p>
            <a:p>
              <a:pPr algn="ctr"/>
              <a:r>
                <a:rPr lang="es-CL" sz="1000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Secretaría:</a:t>
              </a:r>
              <a:r>
                <a:rPr lang="es-CL" sz="1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s-CL" sz="1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/>
              </a:r>
              <a:br>
                <a:rPr lang="es-CL" sz="1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s-CL" sz="1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Depto</a:t>
              </a:r>
              <a:r>
                <a:rPr lang="es-CL" sz="1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. Área Metropolitana.</a:t>
              </a:r>
            </a:p>
            <a:p>
              <a:pPr algn="just"/>
              <a:endParaRPr lang="es-CL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2" name="Conector recto 41">
              <a:extLst>
                <a:ext uri="{FF2B5EF4-FFF2-40B4-BE49-F238E27FC236}">
                  <a16:creationId xmlns="" xmlns:a16="http://schemas.microsoft.com/office/drawing/2014/main" id="{10684335-5CE0-4439-A3C0-7BEDCF663729}"/>
                </a:ext>
              </a:extLst>
            </p:cNvPr>
            <p:cNvCxnSpPr>
              <a:cxnSpLocks/>
            </p:cNvCxnSpPr>
            <p:nvPr/>
          </p:nvCxnSpPr>
          <p:spPr>
            <a:xfrm>
              <a:off x="3662676" y="2617735"/>
              <a:ext cx="3812919" cy="1459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echa doblada hacia arriba 27">
              <a:extLst>
                <a:ext uri="{FF2B5EF4-FFF2-40B4-BE49-F238E27FC236}">
                  <a16:creationId xmlns="" xmlns:a16="http://schemas.microsoft.com/office/drawing/2014/main" id="{BF574B0C-CE1A-48F3-8CFA-FCCD92A99517}"/>
                </a:ext>
              </a:extLst>
            </p:cNvPr>
            <p:cNvSpPr/>
            <p:nvPr/>
          </p:nvSpPr>
          <p:spPr>
            <a:xfrm rot="16200000">
              <a:off x="2748103" y="3917269"/>
              <a:ext cx="2436253" cy="437007"/>
            </a:xfrm>
            <a:prstGeom prst="bentUpArrow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>
                <a:latin typeface="Century Gothic" panose="020B0502020202020204" pitchFamily="34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="" xmlns:a16="http://schemas.microsoft.com/office/drawing/2014/main" id="{71FC6CEC-B2EF-4022-80FE-2B9116F91129}"/>
                </a:ext>
              </a:extLst>
            </p:cNvPr>
            <p:cNvSpPr txBox="1"/>
            <p:nvPr/>
          </p:nvSpPr>
          <p:spPr>
            <a:xfrm>
              <a:off x="6414029" y="2417285"/>
              <a:ext cx="995025" cy="4154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1000" dirty="0">
                  <a:latin typeface="Century Gothic" panose="020B0502020202020204" pitchFamily="34" charset="0"/>
                </a:rPr>
                <a:t>Propuesta + Aprobación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BDB28B82-F369-49BC-ACD1-49C4FAE02DF4}"/>
                </a:ext>
              </a:extLst>
            </p:cNvPr>
            <p:cNvSpPr/>
            <p:nvPr/>
          </p:nvSpPr>
          <p:spPr>
            <a:xfrm>
              <a:off x="3696826" y="2425121"/>
              <a:ext cx="759817" cy="25391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s-CL" sz="1000" dirty="0">
                  <a:latin typeface="Century Gothic" panose="020B0502020202020204" pitchFamily="34" charset="0"/>
                </a:rPr>
                <a:t>Opinión</a:t>
              </a:r>
            </a:p>
          </p:txBody>
        </p:sp>
        <p:sp>
          <p:nvSpPr>
            <p:cNvPr id="47" name="Llamada de flecha a la izquierda 99">
              <a:extLst>
                <a:ext uri="{FF2B5EF4-FFF2-40B4-BE49-F238E27FC236}">
                  <a16:creationId xmlns="" xmlns:a16="http://schemas.microsoft.com/office/drawing/2014/main" id="{826B4A80-25AE-4051-929E-567BFFA4707E}"/>
                </a:ext>
              </a:extLst>
            </p:cNvPr>
            <p:cNvSpPr/>
            <p:nvPr/>
          </p:nvSpPr>
          <p:spPr>
            <a:xfrm>
              <a:off x="9331853" y="3530852"/>
              <a:ext cx="503471" cy="2330480"/>
            </a:xfrm>
            <a:prstGeom prst="leftArrowCallout">
              <a:avLst/>
            </a:prstGeom>
            <a:noFill/>
            <a:ln>
              <a:solidFill>
                <a:srgbClr val="465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50">
                <a:latin typeface="Century Gothic" panose="020B0502020202020204" pitchFamily="34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="" xmlns:a16="http://schemas.microsoft.com/office/drawing/2014/main" id="{0AD32B9E-98A0-4557-982B-545FDC9E9655}"/>
                </a:ext>
              </a:extLst>
            </p:cNvPr>
            <p:cNvSpPr txBox="1"/>
            <p:nvPr/>
          </p:nvSpPr>
          <p:spPr>
            <a:xfrm rot="5400000">
              <a:off x="8490265" y="4606204"/>
              <a:ext cx="2330480" cy="17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b="1" dirty="0">
                  <a:latin typeface="Century Gothic" panose="020B0502020202020204" pitchFamily="34" charset="0"/>
                </a:rPr>
                <a:t>ELABORACIÓN </a:t>
              </a:r>
              <a:r>
                <a:rPr lang="es-CL" sz="1000" b="1" dirty="0" smtClean="0">
                  <a:latin typeface="Century Gothic" panose="020B0502020202020204" pitchFamily="34" charset="0"/>
                </a:rPr>
                <a:t>GORE</a:t>
              </a:r>
              <a:endParaRPr lang="es-CL" sz="1000" b="1" dirty="0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49" name="Diagrama 48">
              <a:extLst>
                <a:ext uri="{FF2B5EF4-FFF2-40B4-BE49-F238E27FC236}">
                  <a16:creationId xmlns="" xmlns:a16="http://schemas.microsoft.com/office/drawing/2014/main" id="{AD8A5672-6FD8-4C35-8B14-04F5C154F3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4170423"/>
                </p:ext>
              </p:extLst>
            </p:nvPr>
          </p:nvGraphicFramePr>
          <p:xfrm>
            <a:off x="2943479" y="1973603"/>
            <a:ext cx="5109416" cy="4350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0" name="CuadroTexto 49">
              <a:extLst>
                <a:ext uri="{FF2B5EF4-FFF2-40B4-BE49-F238E27FC236}">
                  <a16:creationId xmlns="" xmlns:a16="http://schemas.microsoft.com/office/drawing/2014/main" id="{AD5FA2BE-97B1-4097-8288-88CF32012D95}"/>
                </a:ext>
              </a:extLst>
            </p:cNvPr>
            <p:cNvSpPr txBox="1"/>
            <p:nvPr/>
          </p:nvSpPr>
          <p:spPr>
            <a:xfrm>
              <a:off x="6856342" y="3369215"/>
              <a:ext cx="2487168" cy="318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Plan </a:t>
              </a:r>
              <a:r>
                <a:rPr lang="es-CL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Regulador </a:t>
              </a: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Metropolitano</a:t>
              </a:r>
              <a:r>
                <a:rPr lang="es-CL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 (Aprobación)</a:t>
              </a:r>
            </a:p>
            <a:p>
              <a:endParaRPr lang="es-CL" sz="1400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Plan </a:t>
              </a:r>
              <a:r>
                <a:rPr lang="es-CL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intercomunal de inversiones en infraestructura de movilidad y espacio </a:t>
              </a: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público (Aprobación)</a:t>
              </a:r>
              <a:endParaRPr lang="es-CL" sz="14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endParaRPr lang="es-CL" sz="14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Opinión </a:t>
              </a:r>
              <a:r>
                <a:rPr lang="es-CL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GORE PPDA</a:t>
              </a: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.</a:t>
              </a:r>
            </a:p>
            <a:p>
              <a:endParaRPr lang="es-CL" sz="1400" i="1" dirty="0">
                <a:latin typeface="Century Gothic" panose="020B050202020202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Plan </a:t>
              </a:r>
              <a:r>
                <a:rPr lang="es-CL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maestro de transporte urbano metropolitano, (SEREMI </a:t>
              </a: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MTT)</a:t>
              </a:r>
            </a:p>
            <a:p>
              <a:endParaRPr lang="es-CL" sz="1400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Recolección</a:t>
              </a:r>
              <a:r>
                <a:rPr lang="es-CL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, transporte y/o disposición final RSD</a:t>
              </a:r>
              <a:r>
                <a:rPr lang="es-CL" sz="1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.</a:t>
              </a:r>
              <a:endParaRPr lang="es-CL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Marcador de contenido 52"/>
          <p:cNvSpPr>
            <a:spLocks noGrp="1"/>
          </p:cNvSpPr>
          <p:nvPr>
            <p:ph sz="half" idx="2"/>
          </p:nvPr>
        </p:nvSpPr>
        <p:spPr>
          <a:xfrm>
            <a:off x="1168400" y="5099170"/>
            <a:ext cx="1977710" cy="142096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100" dirty="0" smtClean="0">
                <a:latin typeface="Century Gothic" panose="020B0502020202020204" pitchFamily="34" charset="0"/>
              </a:rPr>
              <a:t>*Al </a:t>
            </a:r>
            <a:r>
              <a:rPr lang="es-ES" sz="1100" dirty="0">
                <a:latin typeface="Century Gothic" panose="020B0502020202020204" pitchFamily="34" charset="0"/>
              </a:rPr>
              <a:t>constituirse las Área(s) Metropolitana(s), se agregan nuevos instrumentos. </a:t>
            </a:r>
            <a:endParaRPr lang="es-CL" sz="1100" dirty="0">
              <a:latin typeface="Century Gothic" panose="020B0502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8219211" y="1942159"/>
            <a:ext cx="1910038" cy="955019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uadroTexto 3"/>
          <p:cNvSpPr txBox="1"/>
          <p:nvPr/>
        </p:nvSpPr>
        <p:spPr>
          <a:xfrm>
            <a:off x="8404646" y="2291466"/>
            <a:ext cx="1603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Consejo Regional</a:t>
            </a:r>
            <a:endParaRPr lang="es-CL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832686" y="215535"/>
            <a:ext cx="9832544" cy="7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4</a:t>
            </a:r>
            <a:r>
              <a:rPr lang="es-ES_tradnl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. Estructura </a:t>
            </a:r>
            <a:r>
              <a:rPr lang="es-ES_tradnl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del </a:t>
            </a:r>
            <a:r>
              <a:rPr lang="es-ES_tradnl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estudio: </a:t>
            </a:r>
            <a:r>
              <a:rPr lang="es-ES" dirty="0" smtClean="0">
                <a:solidFill>
                  <a:srgbClr val="FFFFFF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Diagnóstico Regional y Modelo de Gestión para la constitución de Áreas Metropolitanas en la Región Metropolitana de Santiago</a:t>
            </a:r>
            <a:endParaRPr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0821687"/>
              </p:ext>
            </p:extLst>
          </p:nvPr>
        </p:nvGraphicFramePr>
        <p:xfrm>
          <a:off x="5938157" y="2502695"/>
          <a:ext cx="6253843" cy="435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35499735"/>
              </p:ext>
            </p:extLst>
          </p:nvPr>
        </p:nvGraphicFramePr>
        <p:xfrm>
          <a:off x="82943" y="1300264"/>
          <a:ext cx="5755149" cy="522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017" y="1122647"/>
            <a:ext cx="671065" cy="6710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8377" y="2960076"/>
            <a:ext cx="703385" cy="7033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017" y="6098850"/>
            <a:ext cx="641839" cy="6418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176" y="2910250"/>
            <a:ext cx="776656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832686" y="215535"/>
            <a:ext cx="9832544" cy="7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_tradnl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4</a:t>
            </a:r>
            <a:r>
              <a:rPr lang="es-ES_tradnl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. Estructura </a:t>
            </a:r>
            <a:r>
              <a:rPr lang="es-ES_tradnl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del </a:t>
            </a:r>
            <a:r>
              <a:rPr lang="es-ES_tradnl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estudio*: </a:t>
            </a:r>
            <a:r>
              <a:rPr lang="es-ES" dirty="0" smtClean="0">
                <a:solidFill>
                  <a:srgbClr val="FFFFFF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Diagnóstico Regional y Modelo de Gestión para la constitución de Áreas Metropolitanas en la Región Metropolitana de Santiago</a:t>
            </a:r>
            <a:endParaRPr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37347188"/>
              </p:ext>
            </p:extLst>
          </p:nvPr>
        </p:nvGraphicFramePr>
        <p:xfrm>
          <a:off x="365109" y="1376191"/>
          <a:ext cx="11464940" cy="434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97812" y="6013531"/>
            <a:ext cx="1118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anose="020B0502020202020204" pitchFamily="34" charset="0"/>
              </a:rPr>
              <a:t>*Nota: El estudio se financio a través de SUBDERE – ADR</a:t>
            </a:r>
            <a:r>
              <a:rPr lang="es-CL" sz="1400" b="1" dirty="0">
                <a:latin typeface="Century Gothic" panose="020B0502020202020204" pitchFamily="34" charset="0"/>
              </a:rPr>
              <a:t> </a:t>
            </a:r>
            <a:r>
              <a:rPr lang="es-CL" sz="1400" b="1" dirty="0" smtClean="0">
                <a:latin typeface="Century Gothic" panose="020B0502020202020204" pitchFamily="34" charset="0"/>
              </a:rPr>
              <a:t>mediante trato directo con la P. Universidad Católica de Chile. Se realizó durante enero 2020 hasta febrero 2021.</a:t>
            </a:r>
            <a:endParaRPr lang="es-CL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4"/>
          <a:stretch/>
        </p:blipFill>
        <p:spPr>
          <a:xfrm>
            <a:off x="-30575" y="1"/>
            <a:ext cx="12243889" cy="10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940750" y="272564"/>
            <a:ext cx="9905049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" sz="2400" dirty="0" smtClean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5</a:t>
            </a:r>
            <a:r>
              <a:rPr lang="es-ES" sz="2400" dirty="0">
                <a:solidFill>
                  <a:schemeClr val="lt1"/>
                </a:solidFill>
                <a:latin typeface="Century Gothic" panose="020B0502020202020204" pitchFamily="34" charset="0"/>
                <a:ea typeface="Fira Sans"/>
                <a:cs typeface="Fira Sans"/>
                <a:sym typeface="Fira Sans"/>
              </a:rPr>
              <a:t>. Principales resultados del estudio realizado </a:t>
            </a:r>
          </a:p>
          <a:p>
            <a:endParaRPr sz="2400" dirty="0">
              <a:solidFill>
                <a:schemeClr val="lt1"/>
              </a:solidFill>
              <a:latin typeface="Century Gothic" panose="020B05020202020202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600213" y="6515955"/>
            <a:ext cx="4027008" cy="342045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CuadroTexto 9"/>
          <p:cNvSpPr txBox="1"/>
          <p:nvPr/>
        </p:nvSpPr>
        <p:spPr>
          <a:xfrm>
            <a:off x="14508075" y="6534834"/>
            <a:ext cx="44646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</a:t>
            </a:r>
            <a:r>
              <a:rPr lang="es-ES_tradnl" sz="1400" dirty="0">
                <a:solidFill>
                  <a:schemeClr val="bg1"/>
                </a:solidFill>
                <a:latin typeface="Fira Sans"/>
                <a:cs typeface="Fira Sans"/>
              </a:rPr>
              <a:t>Macarena Escala y María Antonieta </a:t>
            </a:r>
            <a:r>
              <a:rPr lang="es-ES_tradnl" sz="1400" dirty="0" err="1">
                <a:solidFill>
                  <a:schemeClr val="bg1"/>
                </a:solidFill>
                <a:latin typeface="Fira Sans"/>
                <a:cs typeface="Fira Sans"/>
              </a:rPr>
              <a:t>Saa</a:t>
            </a:r>
            <a:endParaRPr lang="es-ES" sz="14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68783" y="4841379"/>
            <a:ext cx="2114425" cy="295888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CuadroTexto 12"/>
          <p:cNvSpPr txBox="1"/>
          <p:nvPr/>
        </p:nvSpPr>
        <p:spPr>
          <a:xfrm>
            <a:off x="15164432" y="4771829"/>
            <a:ext cx="2772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Sofía Valenzuela</a:t>
            </a:r>
            <a:endParaRPr lang="es-ES" sz="14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571132" y="3601624"/>
            <a:ext cx="4129971" cy="282537"/>
          </a:xfrm>
          <a:prstGeom prst="rect">
            <a:avLst/>
          </a:prstGeom>
          <a:solidFill>
            <a:srgbClr val="1887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CuadroTexto 14"/>
          <p:cNvSpPr txBox="1"/>
          <p:nvPr/>
        </p:nvSpPr>
        <p:spPr>
          <a:xfrm>
            <a:off x="14875848" y="2937657"/>
            <a:ext cx="4468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  <a:latin typeface="Fira Sans"/>
                <a:cs typeface="Fira Sans"/>
              </a:rPr>
              <a:t>*Core </a:t>
            </a:r>
            <a:r>
              <a:rPr lang="es-ES_tradnl" sz="1400" dirty="0" err="1">
                <a:solidFill>
                  <a:schemeClr val="bg1"/>
                </a:solidFill>
                <a:latin typeface="Fira Sans"/>
                <a:cs typeface="Fira Sans"/>
              </a:rPr>
              <a:t>Milenka</a:t>
            </a:r>
            <a:r>
              <a:rPr lang="es-ES_tradnl" sz="1400" dirty="0">
                <a:solidFill>
                  <a:schemeClr val="bg1"/>
                </a:solidFill>
                <a:latin typeface="Fira Sans"/>
                <a:cs typeface="Fira Sans"/>
              </a:rPr>
              <a:t> Caballero y Claudio Bustamante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454371" y="1791402"/>
            <a:ext cx="4914636" cy="3378416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1600" b="1" dirty="0" smtClean="0">
                <a:latin typeface="Century Gothic" panose="020B0502020202020204" pitchFamily="34" charset="0"/>
              </a:rPr>
              <a:t>¿Para qué constituir un Área Metropolitana?</a:t>
            </a:r>
          </a:p>
          <a:p>
            <a:pPr marL="0" indent="0" algn="ctr">
              <a:buNone/>
            </a:pPr>
            <a:endParaRPr lang="es-ES" sz="1400" b="1" dirty="0" smtClean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Century Gothic" panose="020B0502020202020204" pitchFamily="34" charset="0"/>
              </a:rPr>
              <a:t>Favorece </a:t>
            </a:r>
            <a:r>
              <a:rPr lang="es-ES" sz="1400" dirty="0">
                <a:latin typeface="Century Gothic" panose="020B0502020202020204" pitchFamily="34" charset="0"/>
              </a:rPr>
              <a:t>el ejercicio de la </a:t>
            </a:r>
            <a:r>
              <a:rPr lang="es-ES" sz="1400" b="1" dirty="0">
                <a:latin typeface="Century Gothic" panose="020B0502020202020204" pitchFamily="34" charset="0"/>
              </a:rPr>
              <a:t>administración metropolitana con perspectiva territorial.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400" dirty="0">
                <a:latin typeface="Century Gothic" panose="020B0502020202020204" pitchFamily="34" charset="0"/>
              </a:rPr>
              <a:t>Otorga mayor factibilidad al liderazgo en los procesos de toma de decisión relacionados con cuestiones de infraestructura y servicios urbanos, equidad social y eficiencia urbana que se traduzcan en un </a:t>
            </a:r>
            <a:r>
              <a:rPr lang="es-ES" sz="1400" b="1" dirty="0">
                <a:latin typeface="Century Gothic" panose="020B0502020202020204" pitchFamily="34" charset="0"/>
              </a:rPr>
              <a:t>accionar público integrado</a:t>
            </a:r>
            <a:r>
              <a:rPr lang="es-ES" sz="1400" dirty="0"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400" dirty="0">
                <a:latin typeface="Century Gothic" panose="020B0502020202020204" pitchFamily="34" charset="0"/>
              </a:rPr>
              <a:t>Las Áreas Metropolitanas se constituirán de oficio o a solicitud de los GORE, previa consulta a </a:t>
            </a:r>
            <a:r>
              <a:rPr lang="es-CL" sz="1400" dirty="0" smtClean="0">
                <a:latin typeface="Century Gothic" panose="020B0502020202020204" pitchFamily="34" charset="0"/>
              </a:rPr>
              <a:t>los alcaldes (Consejo Consultivo).</a:t>
            </a:r>
            <a:endParaRPr lang="es-CL" sz="1400" dirty="0"/>
          </a:p>
        </p:txBody>
      </p:sp>
      <p:graphicFrame>
        <p:nvGraphicFramePr>
          <p:cNvPr id="19" name="Marcador de contenido 18">
            <a:extLst>
              <a:ext uri="{FF2B5EF4-FFF2-40B4-BE49-F238E27FC236}">
                <a16:creationId xmlns="" xmlns:a16="http://schemas.microsoft.com/office/drawing/2014/main" id="{C9D4F8B1-B269-497E-BAE8-A5825192FBE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6845888"/>
              </p:ext>
            </p:extLst>
          </p:nvPr>
        </p:nvGraphicFramePr>
        <p:xfrm>
          <a:off x="5853953" y="1007741"/>
          <a:ext cx="5871881" cy="430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63087" y="3340014"/>
            <a:ext cx="308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Diagnóstico RMS</a:t>
            </a:r>
            <a:endParaRPr lang="es-CL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319929"/>
              </p:ext>
            </p:extLst>
          </p:nvPr>
        </p:nvGraphicFramePr>
        <p:xfrm>
          <a:off x="520966" y="5066683"/>
          <a:ext cx="10924872" cy="187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090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1048</Words>
  <Application>Microsoft Office PowerPoint</Application>
  <PresentationFormat>Panorámica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Fira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Ibarra Camus</dc:creator>
  <cp:lastModifiedBy>Luis Meza Moya</cp:lastModifiedBy>
  <cp:revision>42</cp:revision>
  <dcterms:created xsi:type="dcterms:W3CDTF">2022-04-08T15:27:39Z</dcterms:created>
  <dcterms:modified xsi:type="dcterms:W3CDTF">2022-06-01T21:32:02Z</dcterms:modified>
</cp:coreProperties>
</file>