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13"/>
  </p:notesMasterIdLst>
  <p:sldIdLst>
    <p:sldId id="653" r:id="rId2"/>
    <p:sldId id="259" r:id="rId3"/>
    <p:sldId id="585" r:id="rId4"/>
    <p:sldId id="656" r:id="rId5"/>
    <p:sldId id="260" r:id="rId6"/>
    <p:sldId id="658" r:id="rId7"/>
    <p:sldId id="258" r:id="rId8"/>
    <p:sldId id="661" r:id="rId9"/>
    <p:sldId id="659" r:id="rId10"/>
    <p:sldId id="660" r:id="rId11"/>
    <p:sldId id="588" r:id="rId12"/>
  </p:sldIdLst>
  <p:sldSz cx="9144000" cy="5143500" type="screen16x9"/>
  <p:notesSz cx="6858000" cy="9144000"/>
  <p:embeddedFontLst>
    <p:embeddedFont>
      <p:font typeface="Josefin Sans" pitchFamily="2" charset="77"/>
      <p:regular r:id="rId14"/>
      <p:bold r:id="rId15"/>
      <p:italic r:id="rId16"/>
      <p:boldItalic r:id="rId17"/>
    </p:embeddedFont>
    <p:embeddedFont>
      <p:font typeface="Josefin Sans Medium" pitchFamily="2" charset="77"/>
      <p:regular r:id="rId18"/>
      <p:bold r:id="rId19"/>
    </p:embeddedFont>
    <p:embeddedFont>
      <p:font typeface="Now" pitchFamily="2" charset="77"/>
      <p:regular r:id="rId2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3A5C"/>
    <a:srgbClr val="E746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7AF515-2766-41DA-A4FC-DC6ED1E60C1C}">
  <a:tblStyle styleId="{367AF515-2766-41DA-A4FC-DC6ED1E60C1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03"/>
    <p:restoredTop sz="96327"/>
  </p:normalViewPr>
  <p:slideViewPr>
    <p:cSldViewPr snapToGrid="0">
      <p:cViewPr>
        <p:scale>
          <a:sx n="33" d="100"/>
          <a:sy n="33" d="100"/>
        </p:scale>
        <p:origin x="4288" y="2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Now" pitchFamily="2" charset="77"/>
        <a:ea typeface="Now"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D4F68AC5-F56D-493C-9FC9-F52FE57DEFB9}" type="slidenum">
              <a:rPr kumimoji="0" lang="es-CL" altLang="es-419" sz="1400" u="none" strike="noStrike" kern="1200" cap="none" spc="0" normalizeH="0" baseline="0" noProof="0" smtClean="0">
                <a:ln>
                  <a:noFill/>
                </a:ln>
                <a:solidFill>
                  <a:srgbClr val="000000"/>
                </a:solidFill>
                <a:effectLst/>
                <a:uLnTx/>
                <a:uFillTx/>
                <a:latin typeface="Now" pitchFamily="2" charset="77"/>
                <a:ea typeface="+mn-ea"/>
                <a:cs typeface="Tahoma" panose="020B0604030504040204" pitchFamily="34" charset="0"/>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a:t>
            </a:fld>
            <a:endParaRPr kumimoji="0" lang="es-CL" altLang="es-419" sz="1400" u="none" strike="noStrike" kern="1200" cap="none" spc="0" normalizeH="0" baseline="0" noProof="0" dirty="0">
              <a:ln>
                <a:noFill/>
              </a:ln>
              <a:solidFill>
                <a:srgbClr val="000000"/>
              </a:solidFill>
              <a:effectLst/>
              <a:uLnTx/>
              <a:uFillTx/>
              <a:latin typeface="Now" pitchFamily="2" charset="77"/>
              <a:ea typeface="+mn-ea"/>
              <a:cs typeface="Tahoma" panose="020B0604030504040204" pitchFamily="34" charset="0"/>
            </a:endParaRPr>
          </a:p>
        </p:txBody>
      </p:sp>
      <p:sp>
        <p:nvSpPr>
          <p:cNvPr id="17409" name="Rectangle 1"/>
          <p:cNvSpPr txBox="1">
            <a:spLocks noGrp="1" noRot="1" noChangeAspect="1" noChangeArrowheads="1"/>
          </p:cNvSpPr>
          <p:nvPr>
            <p:ph type="sldImg"/>
          </p:nvPr>
        </p:nvSpPr>
        <p:spPr bwMode="auto">
          <a:xfrm>
            <a:off x="533400" y="763588"/>
            <a:ext cx="6704013"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419" altLang="es-419" dirty="0"/>
          </a:p>
        </p:txBody>
      </p:sp>
    </p:spTree>
    <p:extLst>
      <p:ext uri="{BB962C8B-B14F-4D97-AF65-F5344CB8AC3E}">
        <p14:creationId xmlns:p14="http://schemas.microsoft.com/office/powerpoint/2010/main" val="347183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788e9a590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788e9a590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20311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D4F68AC5-F56D-493C-9FC9-F52FE57DEFB9}" type="slidenum">
              <a:rPr kumimoji="0" lang="es-CL" altLang="es-419" sz="1400" u="none" strike="noStrike" kern="1200" cap="none" spc="0" normalizeH="0" baseline="0" noProof="0" smtClean="0">
                <a:ln>
                  <a:noFill/>
                </a:ln>
                <a:solidFill>
                  <a:srgbClr val="000000"/>
                </a:solidFill>
                <a:effectLst/>
                <a:uLnTx/>
                <a:uFillTx/>
                <a:latin typeface="Now" pitchFamily="2" charset="77"/>
                <a:ea typeface="+mn-ea"/>
                <a:cs typeface="Tahoma" panose="020B0604030504040204" pitchFamily="34" charset="0"/>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11</a:t>
            </a:fld>
            <a:endParaRPr kumimoji="0" lang="es-CL" altLang="es-419" sz="1400" u="none" strike="noStrike" kern="1200" cap="none" spc="0" normalizeH="0" baseline="0" noProof="0">
              <a:ln>
                <a:noFill/>
              </a:ln>
              <a:solidFill>
                <a:srgbClr val="000000"/>
              </a:solidFill>
              <a:effectLst/>
              <a:uLnTx/>
              <a:uFillTx/>
              <a:latin typeface="Now" pitchFamily="2" charset="77"/>
              <a:ea typeface="+mn-ea"/>
              <a:cs typeface="Tahoma" panose="020B0604030504040204" pitchFamily="34" charset="0"/>
            </a:endParaRPr>
          </a:p>
        </p:txBody>
      </p:sp>
      <p:sp>
        <p:nvSpPr>
          <p:cNvPr id="17409" name="Rectangle 1"/>
          <p:cNvSpPr txBox="1">
            <a:spLocks noGrp="1" noRot="1" noChangeAspect="1" noChangeArrowheads="1"/>
          </p:cNvSpPr>
          <p:nvPr>
            <p:ph type="sldImg"/>
          </p:nvPr>
        </p:nvSpPr>
        <p:spPr bwMode="auto">
          <a:xfrm>
            <a:off x="533400" y="763588"/>
            <a:ext cx="6704013"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419" altLang="es-419" dirty="0"/>
          </a:p>
        </p:txBody>
      </p:sp>
    </p:spTree>
    <p:extLst>
      <p:ext uri="{BB962C8B-B14F-4D97-AF65-F5344CB8AC3E}">
        <p14:creationId xmlns:p14="http://schemas.microsoft.com/office/powerpoint/2010/main" val="1849483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788e9a590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788e9a590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D4F68AC5-F56D-493C-9FC9-F52FE57DEFB9}" type="slidenum">
              <a:rPr kumimoji="0" lang="es-CL" altLang="es-419" sz="1400" u="none" strike="noStrike" kern="1200" cap="none" spc="0" normalizeH="0" baseline="0" noProof="0" smtClean="0">
                <a:ln>
                  <a:noFill/>
                </a:ln>
                <a:solidFill>
                  <a:srgbClr val="000000"/>
                </a:solidFill>
                <a:effectLst/>
                <a:uLnTx/>
                <a:uFillTx/>
                <a:latin typeface="Now" pitchFamily="2" charset="77"/>
                <a:ea typeface="+mn-ea"/>
                <a:cs typeface="Tahoma" panose="020B0604030504040204" pitchFamily="34" charset="0"/>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3</a:t>
            </a:fld>
            <a:endParaRPr kumimoji="0" lang="es-CL" altLang="es-419" sz="1400" u="none" strike="noStrike" kern="1200" cap="none" spc="0" normalizeH="0" baseline="0" noProof="0">
              <a:ln>
                <a:noFill/>
              </a:ln>
              <a:solidFill>
                <a:srgbClr val="000000"/>
              </a:solidFill>
              <a:effectLst/>
              <a:uLnTx/>
              <a:uFillTx/>
              <a:latin typeface="Now" pitchFamily="2" charset="77"/>
              <a:ea typeface="+mn-ea"/>
              <a:cs typeface="Tahoma" panose="020B0604030504040204" pitchFamily="34" charset="0"/>
            </a:endParaRPr>
          </a:p>
        </p:txBody>
      </p:sp>
      <p:sp>
        <p:nvSpPr>
          <p:cNvPr id="17409" name="Rectangle 1"/>
          <p:cNvSpPr txBox="1">
            <a:spLocks noGrp="1" noRot="1" noChangeAspect="1" noChangeArrowheads="1"/>
          </p:cNvSpPr>
          <p:nvPr>
            <p:ph type="sldImg"/>
          </p:nvPr>
        </p:nvSpPr>
        <p:spPr bwMode="auto">
          <a:xfrm>
            <a:off x="533400" y="763588"/>
            <a:ext cx="6704013"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419" altLang="es-419" dirty="0"/>
          </a:p>
        </p:txBody>
      </p:sp>
    </p:spTree>
    <p:extLst>
      <p:ext uri="{BB962C8B-B14F-4D97-AF65-F5344CB8AC3E}">
        <p14:creationId xmlns:p14="http://schemas.microsoft.com/office/powerpoint/2010/main" val="861203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788e9a590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788e9a590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6503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788e9a590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788e9a590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98441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788e9a590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788e9a590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8941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95f375b38_3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95f375b38_3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c788e9a590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c788e9a590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09910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c95f375b38_3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c95f375b38_3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1503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925750" y="2130662"/>
            <a:ext cx="3173400" cy="1104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Font typeface="Josefin Sans"/>
              <a:buNone/>
              <a:defRPr sz="3600" b="0" i="0">
                <a:latin typeface="Now" pitchFamily="2" charset="77"/>
                <a:ea typeface="Now" pitchFamily="2" charset="77"/>
                <a:cs typeface="Now" pitchFamily="2" charset="77"/>
                <a:sym typeface="Josefin Sans"/>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5" name="Google Shape;15;p3"/>
          <p:cNvSpPr txBox="1">
            <a:spLocks noGrp="1"/>
          </p:cNvSpPr>
          <p:nvPr>
            <p:ph type="title" idx="2" hasCustomPrompt="1"/>
          </p:nvPr>
        </p:nvSpPr>
        <p:spPr>
          <a:xfrm>
            <a:off x="925751" y="1640525"/>
            <a:ext cx="1724100" cy="841800"/>
          </a:xfrm>
          <a:prstGeom prst="rect">
            <a:avLst/>
          </a:prstGeom>
        </p:spPr>
        <p:txBody>
          <a:bodyPr spcFirstLastPara="1" wrap="square" lIns="91425" tIns="0" rIns="91425" bIns="91425" anchor="b" anchorCtr="0">
            <a:noAutofit/>
          </a:bodyPr>
          <a:lstStyle>
            <a:lvl1pPr lvl="0" rtl="0">
              <a:spcBef>
                <a:spcPts val="0"/>
              </a:spcBef>
              <a:spcAft>
                <a:spcPts val="0"/>
              </a:spcAft>
              <a:buClr>
                <a:schemeClr val="accent1"/>
              </a:buClr>
              <a:buSzPts val="6000"/>
              <a:buFont typeface="Josefin Sans"/>
              <a:buNone/>
              <a:defRPr sz="6000" b="0" i="0">
                <a:solidFill>
                  <a:schemeClr val="accent1"/>
                </a:solidFill>
                <a:latin typeface="Now" pitchFamily="2" charset="77"/>
                <a:ea typeface="Now" pitchFamily="2" charset="77"/>
                <a:cs typeface="Now" pitchFamily="2" charset="77"/>
                <a:sym typeface="Josefin Sans"/>
              </a:defRPr>
            </a:lvl1pPr>
            <a:lvl2pPr lvl="1" rtl="0">
              <a:spcBef>
                <a:spcPts val="0"/>
              </a:spcBef>
              <a:spcAft>
                <a:spcPts val="0"/>
              </a:spcAft>
              <a:buClr>
                <a:srgbClr val="FD0000"/>
              </a:buClr>
              <a:buSzPts val="6000"/>
              <a:buFont typeface="Josefin Sans"/>
              <a:buNone/>
              <a:defRPr sz="6000" b="1">
                <a:solidFill>
                  <a:srgbClr val="FD0000"/>
                </a:solidFill>
                <a:latin typeface="Josefin Sans"/>
                <a:ea typeface="Josefin Sans"/>
                <a:cs typeface="Josefin Sans"/>
                <a:sym typeface="Josefin Sans"/>
              </a:defRPr>
            </a:lvl2pPr>
            <a:lvl3pPr lvl="2" rtl="0">
              <a:spcBef>
                <a:spcPts val="0"/>
              </a:spcBef>
              <a:spcAft>
                <a:spcPts val="0"/>
              </a:spcAft>
              <a:buClr>
                <a:srgbClr val="FD0000"/>
              </a:buClr>
              <a:buSzPts val="6000"/>
              <a:buFont typeface="Josefin Sans"/>
              <a:buNone/>
              <a:defRPr sz="6000" b="1">
                <a:solidFill>
                  <a:srgbClr val="FD0000"/>
                </a:solidFill>
                <a:latin typeface="Josefin Sans"/>
                <a:ea typeface="Josefin Sans"/>
                <a:cs typeface="Josefin Sans"/>
                <a:sym typeface="Josefin Sans"/>
              </a:defRPr>
            </a:lvl3pPr>
            <a:lvl4pPr lvl="3" rtl="0">
              <a:spcBef>
                <a:spcPts val="0"/>
              </a:spcBef>
              <a:spcAft>
                <a:spcPts val="0"/>
              </a:spcAft>
              <a:buClr>
                <a:srgbClr val="FD0000"/>
              </a:buClr>
              <a:buSzPts val="6000"/>
              <a:buFont typeface="Josefin Sans"/>
              <a:buNone/>
              <a:defRPr sz="6000" b="1">
                <a:solidFill>
                  <a:srgbClr val="FD0000"/>
                </a:solidFill>
                <a:latin typeface="Josefin Sans"/>
                <a:ea typeface="Josefin Sans"/>
                <a:cs typeface="Josefin Sans"/>
                <a:sym typeface="Josefin Sans"/>
              </a:defRPr>
            </a:lvl4pPr>
            <a:lvl5pPr lvl="4" rtl="0">
              <a:spcBef>
                <a:spcPts val="0"/>
              </a:spcBef>
              <a:spcAft>
                <a:spcPts val="0"/>
              </a:spcAft>
              <a:buClr>
                <a:srgbClr val="FD0000"/>
              </a:buClr>
              <a:buSzPts val="6000"/>
              <a:buFont typeface="Josefin Sans"/>
              <a:buNone/>
              <a:defRPr sz="6000" b="1">
                <a:solidFill>
                  <a:srgbClr val="FD0000"/>
                </a:solidFill>
                <a:latin typeface="Josefin Sans"/>
                <a:ea typeface="Josefin Sans"/>
                <a:cs typeface="Josefin Sans"/>
                <a:sym typeface="Josefin Sans"/>
              </a:defRPr>
            </a:lvl5pPr>
            <a:lvl6pPr lvl="5" rtl="0">
              <a:spcBef>
                <a:spcPts val="0"/>
              </a:spcBef>
              <a:spcAft>
                <a:spcPts val="0"/>
              </a:spcAft>
              <a:buClr>
                <a:srgbClr val="FD0000"/>
              </a:buClr>
              <a:buSzPts val="6000"/>
              <a:buFont typeface="Josefin Sans"/>
              <a:buNone/>
              <a:defRPr sz="6000" b="1">
                <a:solidFill>
                  <a:srgbClr val="FD0000"/>
                </a:solidFill>
                <a:latin typeface="Josefin Sans"/>
                <a:ea typeface="Josefin Sans"/>
                <a:cs typeface="Josefin Sans"/>
                <a:sym typeface="Josefin Sans"/>
              </a:defRPr>
            </a:lvl6pPr>
            <a:lvl7pPr lvl="6" rtl="0">
              <a:spcBef>
                <a:spcPts val="0"/>
              </a:spcBef>
              <a:spcAft>
                <a:spcPts val="0"/>
              </a:spcAft>
              <a:buClr>
                <a:srgbClr val="FD0000"/>
              </a:buClr>
              <a:buSzPts val="6000"/>
              <a:buFont typeface="Josefin Sans"/>
              <a:buNone/>
              <a:defRPr sz="6000" b="1">
                <a:solidFill>
                  <a:srgbClr val="FD0000"/>
                </a:solidFill>
                <a:latin typeface="Josefin Sans"/>
                <a:ea typeface="Josefin Sans"/>
                <a:cs typeface="Josefin Sans"/>
                <a:sym typeface="Josefin Sans"/>
              </a:defRPr>
            </a:lvl7pPr>
            <a:lvl8pPr lvl="7" rtl="0">
              <a:spcBef>
                <a:spcPts val="0"/>
              </a:spcBef>
              <a:spcAft>
                <a:spcPts val="0"/>
              </a:spcAft>
              <a:buClr>
                <a:srgbClr val="FD0000"/>
              </a:buClr>
              <a:buSzPts val="6000"/>
              <a:buFont typeface="Josefin Sans"/>
              <a:buNone/>
              <a:defRPr sz="6000" b="1">
                <a:solidFill>
                  <a:srgbClr val="FD0000"/>
                </a:solidFill>
                <a:latin typeface="Josefin Sans"/>
                <a:ea typeface="Josefin Sans"/>
                <a:cs typeface="Josefin Sans"/>
                <a:sym typeface="Josefin Sans"/>
              </a:defRPr>
            </a:lvl8pPr>
            <a:lvl9pPr lvl="8" rtl="0">
              <a:spcBef>
                <a:spcPts val="0"/>
              </a:spcBef>
              <a:spcAft>
                <a:spcPts val="0"/>
              </a:spcAft>
              <a:buClr>
                <a:srgbClr val="FD0000"/>
              </a:buClr>
              <a:buSzPts val="6000"/>
              <a:buFont typeface="Josefin Sans"/>
              <a:buNone/>
              <a:defRPr sz="6000" b="1">
                <a:solidFill>
                  <a:srgbClr val="FD0000"/>
                </a:solidFill>
                <a:latin typeface="Josefin Sans"/>
                <a:ea typeface="Josefin Sans"/>
                <a:cs typeface="Josefin Sans"/>
                <a:sym typeface="Josefin Sans"/>
              </a:defRPr>
            </a:lvl9pPr>
          </a:lstStyle>
          <a:p>
            <a:r>
              <a:rPr dirty="0"/>
              <a:t>xx%</a:t>
            </a:r>
          </a:p>
        </p:txBody>
      </p:sp>
      <p:sp>
        <p:nvSpPr>
          <p:cNvPr id="16" name="Google Shape;16;p3"/>
          <p:cNvSpPr txBox="1">
            <a:spLocks noGrp="1"/>
          </p:cNvSpPr>
          <p:nvPr>
            <p:ph type="subTitle" idx="1"/>
          </p:nvPr>
        </p:nvSpPr>
        <p:spPr>
          <a:xfrm>
            <a:off x="925750" y="3471400"/>
            <a:ext cx="3027300" cy="558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Josefin Sans Light"/>
              <a:buNone/>
              <a:defRPr b="0" i="0">
                <a:solidFill>
                  <a:schemeClr val="dk1"/>
                </a:solidFill>
                <a:latin typeface="Now" pitchFamily="2" charset="77"/>
                <a:ea typeface="Now" pitchFamily="2" charset="77"/>
                <a:cs typeface="Now" pitchFamily="2" charset="77"/>
                <a:sym typeface="Josefin Sans"/>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cxnSp>
        <p:nvCxnSpPr>
          <p:cNvPr id="17" name="Google Shape;17;p3"/>
          <p:cNvCxnSpPr/>
          <p:nvPr/>
        </p:nvCxnSpPr>
        <p:spPr>
          <a:xfrm>
            <a:off x="542275" y="1625200"/>
            <a:ext cx="0" cy="2961300"/>
          </a:xfrm>
          <a:prstGeom prst="straightConnector1">
            <a:avLst/>
          </a:prstGeom>
          <a:noFill/>
          <a:ln w="76200" cap="flat" cmpd="sng">
            <a:solidFill>
              <a:schemeClr val="accent1"/>
            </a:solidFill>
            <a:prstDash val="solid"/>
            <a:round/>
            <a:headEnd type="none" w="med" len="med"/>
            <a:tailEnd type="none" w="med" len="med"/>
          </a:ln>
        </p:spPr>
      </p:cxnSp>
      <p:cxnSp>
        <p:nvCxnSpPr>
          <p:cNvPr id="18" name="Google Shape;18;p3"/>
          <p:cNvCxnSpPr/>
          <p:nvPr/>
        </p:nvCxnSpPr>
        <p:spPr>
          <a:xfrm>
            <a:off x="6481100" y="4609950"/>
            <a:ext cx="2544000" cy="0"/>
          </a:xfrm>
          <a:prstGeom prst="straightConnector1">
            <a:avLst/>
          </a:prstGeom>
          <a:noFill/>
          <a:ln w="9525" cap="flat" cmpd="sng">
            <a:solidFill>
              <a:schemeClr val="accent1"/>
            </a:solidFill>
            <a:prstDash val="solid"/>
            <a:round/>
            <a:headEnd type="none" w="med" len="med"/>
            <a:tailEnd type="none" w="med" len="med"/>
          </a:ln>
        </p:spPr>
      </p:cxnSp>
      <p:sp>
        <p:nvSpPr>
          <p:cNvPr id="19" name="Google Shape;19;p3"/>
          <p:cNvSpPr txBox="1"/>
          <p:nvPr/>
        </p:nvSpPr>
        <p:spPr>
          <a:xfrm>
            <a:off x="8439900" y="4609950"/>
            <a:ext cx="5853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100" b="0" i="0">
                <a:solidFill>
                  <a:schemeClr val="accent1"/>
                </a:solidFill>
                <a:latin typeface="Now" pitchFamily="2" charset="77"/>
                <a:ea typeface="Josefin Sans"/>
                <a:cs typeface="Josefin Sans"/>
                <a:sym typeface="Josefin Sans"/>
              </a:rPr>
              <a:t>‹Nº›</a:t>
            </a:fld>
            <a:endParaRPr sz="1100" b="0" i="0" dirty="0">
              <a:solidFill>
                <a:schemeClr val="accent1"/>
              </a:solidFill>
              <a:latin typeface="Now" pitchFamily="2" charset="77"/>
              <a:ea typeface="Josefin Sans"/>
              <a:cs typeface="Josefin Sans"/>
              <a:sym typeface="Josefin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2"/>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2">
    <p:spTree>
      <p:nvGrpSpPr>
        <p:cNvPr id="1" name="Shape 83"/>
        <p:cNvGrpSpPr/>
        <p:nvPr/>
      </p:nvGrpSpPr>
      <p:grpSpPr>
        <a:xfrm>
          <a:off x="0" y="0"/>
          <a:ext cx="0" cy="0"/>
          <a:chOff x="0" y="0"/>
          <a:chExt cx="0" cy="0"/>
        </a:xfrm>
      </p:grpSpPr>
      <p:cxnSp>
        <p:nvCxnSpPr>
          <p:cNvPr id="84" name="Google Shape;84;p13"/>
          <p:cNvCxnSpPr/>
          <p:nvPr/>
        </p:nvCxnSpPr>
        <p:spPr>
          <a:xfrm>
            <a:off x="-14031" y="1217264"/>
            <a:ext cx="3594900" cy="0"/>
          </a:xfrm>
          <a:prstGeom prst="straightConnector1">
            <a:avLst/>
          </a:prstGeom>
          <a:noFill/>
          <a:ln w="9525" cap="flat" cmpd="sng">
            <a:solidFill>
              <a:schemeClr val="accent1"/>
            </a:solidFill>
            <a:prstDash val="solid"/>
            <a:round/>
            <a:headEnd type="none" w="med" len="med"/>
            <a:tailEnd type="none" w="med" len="med"/>
          </a:ln>
        </p:spPr>
      </p:cxnSp>
      <p:sp>
        <p:nvSpPr>
          <p:cNvPr id="85" name="Google Shape;85;p13"/>
          <p:cNvSpPr txBox="1">
            <a:spLocks noGrp="1"/>
          </p:cNvSpPr>
          <p:nvPr>
            <p:ph type="title"/>
          </p:nvPr>
        </p:nvSpPr>
        <p:spPr>
          <a:xfrm>
            <a:off x="1697700" y="1738964"/>
            <a:ext cx="29631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800" b="0" i="0">
                <a:latin typeface="Now" pitchFamily="2" charset="77"/>
                <a:ea typeface="Now" pitchFamily="2" charset="77"/>
                <a:cs typeface="Now" pitchFamily="2" charset="77"/>
                <a:sym typeface="Josefin Sans"/>
              </a:defRPr>
            </a:lvl1pPr>
            <a:lvl2pPr lvl="1" rtl="0">
              <a:spcBef>
                <a:spcPts val="0"/>
              </a:spcBef>
              <a:spcAft>
                <a:spcPts val="0"/>
              </a:spcAft>
              <a:buSzPts val="2400"/>
              <a:buFont typeface="Josefin Sans"/>
              <a:buNone/>
              <a:defRPr sz="2400" b="1">
                <a:latin typeface="Josefin Sans"/>
                <a:ea typeface="Josefin Sans"/>
                <a:cs typeface="Josefin Sans"/>
                <a:sym typeface="Josefin Sans"/>
              </a:defRPr>
            </a:lvl2pPr>
            <a:lvl3pPr lvl="2" rtl="0">
              <a:spcBef>
                <a:spcPts val="0"/>
              </a:spcBef>
              <a:spcAft>
                <a:spcPts val="0"/>
              </a:spcAft>
              <a:buSzPts val="2400"/>
              <a:buFont typeface="Josefin Sans"/>
              <a:buNone/>
              <a:defRPr sz="2400" b="1">
                <a:latin typeface="Josefin Sans"/>
                <a:ea typeface="Josefin Sans"/>
                <a:cs typeface="Josefin Sans"/>
                <a:sym typeface="Josefin Sans"/>
              </a:defRPr>
            </a:lvl3pPr>
            <a:lvl4pPr lvl="3" rtl="0">
              <a:spcBef>
                <a:spcPts val="0"/>
              </a:spcBef>
              <a:spcAft>
                <a:spcPts val="0"/>
              </a:spcAft>
              <a:buSzPts val="2400"/>
              <a:buFont typeface="Josefin Sans"/>
              <a:buNone/>
              <a:defRPr sz="2400" b="1">
                <a:latin typeface="Josefin Sans"/>
                <a:ea typeface="Josefin Sans"/>
                <a:cs typeface="Josefin Sans"/>
                <a:sym typeface="Josefin Sans"/>
              </a:defRPr>
            </a:lvl4pPr>
            <a:lvl5pPr lvl="4" rtl="0">
              <a:spcBef>
                <a:spcPts val="0"/>
              </a:spcBef>
              <a:spcAft>
                <a:spcPts val="0"/>
              </a:spcAft>
              <a:buSzPts val="2400"/>
              <a:buFont typeface="Josefin Sans"/>
              <a:buNone/>
              <a:defRPr sz="2400" b="1">
                <a:latin typeface="Josefin Sans"/>
                <a:ea typeface="Josefin Sans"/>
                <a:cs typeface="Josefin Sans"/>
                <a:sym typeface="Josefin Sans"/>
              </a:defRPr>
            </a:lvl5pPr>
            <a:lvl6pPr lvl="5" rtl="0">
              <a:spcBef>
                <a:spcPts val="0"/>
              </a:spcBef>
              <a:spcAft>
                <a:spcPts val="0"/>
              </a:spcAft>
              <a:buSzPts val="2400"/>
              <a:buFont typeface="Josefin Sans"/>
              <a:buNone/>
              <a:defRPr sz="2400" b="1">
                <a:latin typeface="Josefin Sans"/>
                <a:ea typeface="Josefin Sans"/>
                <a:cs typeface="Josefin Sans"/>
                <a:sym typeface="Josefin Sans"/>
              </a:defRPr>
            </a:lvl6pPr>
            <a:lvl7pPr lvl="6" rtl="0">
              <a:spcBef>
                <a:spcPts val="0"/>
              </a:spcBef>
              <a:spcAft>
                <a:spcPts val="0"/>
              </a:spcAft>
              <a:buSzPts val="2400"/>
              <a:buFont typeface="Josefin Sans"/>
              <a:buNone/>
              <a:defRPr sz="2400" b="1">
                <a:latin typeface="Josefin Sans"/>
                <a:ea typeface="Josefin Sans"/>
                <a:cs typeface="Josefin Sans"/>
                <a:sym typeface="Josefin Sans"/>
              </a:defRPr>
            </a:lvl7pPr>
            <a:lvl8pPr lvl="7" rtl="0">
              <a:spcBef>
                <a:spcPts val="0"/>
              </a:spcBef>
              <a:spcAft>
                <a:spcPts val="0"/>
              </a:spcAft>
              <a:buSzPts val="2400"/>
              <a:buFont typeface="Josefin Sans"/>
              <a:buNone/>
              <a:defRPr sz="2400" b="1">
                <a:latin typeface="Josefin Sans"/>
                <a:ea typeface="Josefin Sans"/>
                <a:cs typeface="Josefin Sans"/>
                <a:sym typeface="Josefin Sans"/>
              </a:defRPr>
            </a:lvl8pPr>
            <a:lvl9pPr lvl="8" rtl="0">
              <a:spcBef>
                <a:spcPts val="0"/>
              </a:spcBef>
              <a:spcAft>
                <a:spcPts val="0"/>
              </a:spcAft>
              <a:buSzPts val="2400"/>
              <a:buFont typeface="Josefin Sans"/>
              <a:buNone/>
              <a:defRPr sz="2400" b="1">
                <a:latin typeface="Josefin Sans"/>
                <a:ea typeface="Josefin Sans"/>
                <a:cs typeface="Josefin Sans"/>
                <a:sym typeface="Josefin Sans"/>
              </a:defRPr>
            </a:lvl9pPr>
          </a:lstStyle>
          <a:p>
            <a:endParaRPr dirty="0"/>
          </a:p>
        </p:txBody>
      </p:sp>
      <p:sp>
        <p:nvSpPr>
          <p:cNvPr id="86" name="Google Shape;86;p13">
            <a:hlinkClick r:id="rId2" action="ppaction://hlinksldjump"/>
          </p:cNvPr>
          <p:cNvSpPr txBox="1">
            <a:spLocks noGrp="1"/>
          </p:cNvSpPr>
          <p:nvPr>
            <p:ph type="title" idx="2" hasCustomPrompt="1"/>
          </p:nvPr>
        </p:nvSpPr>
        <p:spPr>
          <a:xfrm>
            <a:off x="1121625" y="1673264"/>
            <a:ext cx="576000" cy="593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Josefin Sans"/>
              <a:buNone/>
              <a:defRPr sz="3000" b="0" i="0">
                <a:solidFill>
                  <a:schemeClr val="accent1"/>
                </a:solidFill>
                <a:latin typeface="Now" pitchFamily="2" charset="77"/>
                <a:ea typeface="Now" pitchFamily="2" charset="77"/>
                <a:cs typeface="Now" pitchFamily="2" charset="77"/>
                <a:sym typeface="Josefin Sans"/>
              </a:defRPr>
            </a:lvl1pPr>
            <a:lvl2pPr lvl="1"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9pPr>
          </a:lstStyle>
          <a:p>
            <a:r>
              <a:rPr dirty="0"/>
              <a:t>xx%</a:t>
            </a:r>
          </a:p>
        </p:txBody>
      </p:sp>
      <p:sp>
        <p:nvSpPr>
          <p:cNvPr id="87" name="Google Shape;87;p13"/>
          <p:cNvSpPr txBox="1">
            <a:spLocks noGrp="1"/>
          </p:cNvSpPr>
          <p:nvPr>
            <p:ph type="subTitle" idx="1"/>
          </p:nvPr>
        </p:nvSpPr>
        <p:spPr>
          <a:xfrm>
            <a:off x="1697700" y="2264648"/>
            <a:ext cx="2712300" cy="645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Josefin Sans"/>
              <a:buNone/>
              <a:defRPr b="0" i="0">
                <a:solidFill>
                  <a:schemeClr val="dk1"/>
                </a:solidFill>
                <a:latin typeface="Now" pitchFamily="2" charset="77"/>
                <a:ea typeface="Now" pitchFamily="2" charset="77"/>
                <a:cs typeface="Now" pitchFamily="2" charset="77"/>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a:endParaRPr dirty="0"/>
          </a:p>
        </p:txBody>
      </p:sp>
      <p:sp>
        <p:nvSpPr>
          <p:cNvPr id="88" name="Google Shape;88;p13"/>
          <p:cNvSpPr txBox="1">
            <a:spLocks noGrp="1"/>
          </p:cNvSpPr>
          <p:nvPr>
            <p:ph type="title" idx="3"/>
          </p:nvPr>
        </p:nvSpPr>
        <p:spPr>
          <a:xfrm>
            <a:off x="1697700" y="3185564"/>
            <a:ext cx="29631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800" b="0" i="0">
                <a:latin typeface="Now" pitchFamily="2" charset="77"/>
                <a:ea typeface="Now" pitchFamily="2" charset="77"/>
                <a:cs typeface="Now" pitchFamily="2" charset="77"/>
                <a:sym typeface="Josefin Sans"/>
              </a:defRPr>
            </a:lvl1pPr>
            <a:lvl2pPr lvl="1" rtl="0">
              <a:spcBef>
                <a:spcPts val="0"/>
              </a:spcBef>
              <a:spcAft>
                <a:spcPts val="0"/>
              </a:spcAft>
              <a:buSzPts val="2400"/>
              <a:buFont typeface="Josefin Sans"/>
              <a:buNone/>
              <a:defRPr sz="2400" b="1">
                <a:latin typeface="Josefin Sans"/>
                <a:ea typeface="Josefin Sans"/>
                <a:cs typeface="Josefin Sans"/>
                <a:sym typeface="Josefin Sans"/>
              </a:defRPr>
            </a:lvl2pPr>
            <a:lvl3pPr lvl="2" rtl="0">
              <a:spcBef>
                <a:spcPts val="0"/>
              </a:spcBef>
              <a:spcAft>
                <a:spcPts val="0"/>
              </a:spcAft>
              <a:buSzPts val="2400"/>
              <a:buFont typeface="Josefin Sans"/>
              <a:buNone/>
              <a:defRPr sz="2400" b="1">
                <a:latin typeface="Josefin Sans"/>
                <a:ea typeface="Josefin Sans"/>
                <a:cs typeface="Josefin Sans"/>
                <a:sym typeface="Josefin Sans"/>
              </a:defRPr>
            </a:lvl3pPr>
            <a:lvl4pPr lvl="3" rtl="0">
              <a:spcBef>
                <a:spcPts val="0"/>
              </a:spcBef>
              <a:spcAft>
                <a:spcPts val="0"/>
              </a:spcAft>
              <a:buSzPts val="2400"/>
              <a:buFont typeface="Josefin Sans"/>
              <a:buNone/>
              <a:defRPr sz="2400" b="1">
                <a:latin typeface="Josefin Sans"/>
                <a:ea typeface="Josefin Sans"/>
                <a:cs typeface="Josefin Sans"/>
                <a:sym typeface="Josefin Sans"/>
              </a:defRPr>
            </a:lvl4pPr>
            <a:lvl5pPr lvl="4" rtl="0">
              <a:spcBef>
                <a:spcPts val="0"/>
              </a:spcBef>
              <a:spcAft>
                <a:spcPts val="0"/>
              </a:spcAft>
              <a:buSzPts val="2400"/>
              <a:buFont typeface="Josefin Sans"/>
              <a:buNone/>
              <a:defRPr sz="2400" b="1">
                <a:latin typeface="Josefin Sans"/>
                <a:ea typeface="Josefin Sans"/>
                <a:cs typeface="Josefin Sans"/>
                <a:sym typeface="Josefin Sans"/>
              </a:defRPr>
            </a:lvl5pPr>
            <a:lvl6pPr lvl="5" rtl="0">
              <a:spcBef>
                <a:spcPts val="0"/>
              </a:spcBef>
              <a:spcAft>
                <a:spcPts val="0"/>
              </a:spcAft>
              <a:buSzPts val="2400"/>
              <a:buFont typeface="Josefin Sans"/>
              <a:buNone/>
              <a:defRPr sz="2400" b="1">
                <a:latin typeface="Josefin Sans"/>
                <a:ea typeface="Josefin Sans"/>
                <a:cs typeface="Josefin Sans"/>
                <a:sym typeface="Josefin Sans"/>
              </a:defRPr>
            </a:lvl6pPr>
            <a:lvl7pPr lvl="6" rtl="0">
              <a:spcBef>
                <a:spcPts val="0"/>
              </a:spcBef>
              <a:spcAft>
                <a:spcPts val="0"/>
              </a:spcAft>
              <a:buSzPts val="2400"/>
              <a:buFont typeface="Josefin Sans"/>
              <a:buNone/>
              <a:defRPr sz="2400" b="1">
                <a:latin typeface="Josefin Sans"/>
                <a:ea typeface="Josefin Sans"/>
                <a:cs typeface="Josefin Sans"/>
                <a:sym typeface="Josefin Sans"/>
              </a:defRPr>
            </a:lvl7pPr>
            <a:lvl8pPr lvl="7" rtl="0">
              <a:spcBef>
                <a:spcPts val="0"/>
              </a:spcBef>
              <a:spcAft>
                <a:spcPts val="0"/>
              </a:spcAft>
              <a:buSzPts val="2400"/>
              <a:buFont typeface="Josefin Sans"/>
              <a:buNone/>
              <a:defRPr sz="2400" b="1">
                <a:latin typeface="Josefin Sans"/>
                <a:ea typeface="Josefin Sans"/>
                <a:cs typeface="Josefin Sans"/>
                <a:sym typeface="Josefin Sans"/>
              </a:defRPr>
            </a:lvl8pPr>
            <a:lvl9pPr lvl="8" rtl="0">
              <a:spcBef>
                <a:spcPts val="0"/>
              </a:spcBef>
              <a:spcAft>
                <a:spcPts val="0"/>
              </a:spcAft>
              <a:buSzPts val="2400"/>
              <a:buFont typeface="Josefin Sans"/>
              <a:buNone/>
              <a:defRPr sz="2400" b="1">
                <a:latin typeface="Josefin Sans"/>
                <a:ea typeface="Josefin Sans"/>
                <a:cs typeface="Josefin Sans"/>
                <a:sym typeface="Josefin Sans"/>
              </a:defRPr>
            </a:lvl9pPr>
          </a:lstStyle>
          <a:p>
            <a:endParaRPr dirty="0"/>
          </a:p>
        </p:txBody>
      </p:sp>
      <p:sp>
        <p:nvSpPr>
          <p:cNvPr id="89" name="Google Shape;89;p13"/>
          <p:cNvSpPr txBox="1">
            <a:spLocks noGrp="1"/>
          </p:cNvSpPr>
          <p:nvPr>
            <p:ph type="title" idx="4" hasCustomPrompt="1"/>
          </p:nvPr>
        </p:nvSpPr>
        <p:spPr>
          <a:xfrm>
            <a:off x="1121600" y="3119864"/>
            <a:ext cx="576000" cy="593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Josefin Sans"/>
              <a:buNone/>
              <a:defRPr sz="3000" b="0" i="0">
                <a:solidFill>
                  <a:schemeClr val="accent1"/>
                </a:solidFill>
                <a:latin typeface="Now" pitchFamily="2" charset="77"/>
                <a:ea typeface="Now" pitchFamily="2" charset="77"/>
                <a:cs typeface="Now" pitchFamily="2" charset="77"/>
                <a:sym typeface="Josefin Sans"/>
              </a:defRPr>
            </a:lvl1pPr>
            <a:lvl2pPr lvl="1"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9pPr>
          </a:lstStyle>
          <a:p>
            <a:r>
              <a:rPr dirty="0"/>
              <a:t>xx%</a:t>
            </a:r>
          </a:p>
        </p:txBody>
      </p:sp>
      <p:sp>
        <p:nvSpPr>
          <p:cNvPr id="90" name="Google Shape;90;p13"/>
          <p:cNvSpPr txBox="1">
            <a:spLocks noGrp="1"/>
          </p:cNvSpPr>
          <p:nvPr>
            <p:ph type="subTitle" idx="5"/>
          </p:nvPr>
        </p:nvSpPr>
        <p:spPr>
          <a:xfrm>
            <a:off x="1697700" y="3711255"/>
            <a:ext cx="2712300" cy="649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Josefin Sans"/>
              <a:buNone/>
              <a:defRPr b="0" i="0">
                <a:solidFill>
                  <a:schemeClr val="dk1"/>
                </a:solidFill>
                <a:latin typeface="Now" pitchFamily="2" charset="77"/>
                <a:ea typeface="Now" pitchFamily="2" charset="77"/>
                <a:cs typeface="Now" pitchFamily="2" charset="77"/>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a:endParaRPr dirty="0"/>
          </a:p>
        </p:txBody>
      </p:sp>
      <p:sp>
        <p:nvSpPr>
          <p:cNvPr id="91" name="Google Shape;91;p13"/>
          <p:cNvSpPr txBox="1">
            <a:spLocks noGrp="1"/>
          </p:cNvSpPr>
          <p:nvPr>
            <p:ph type="title" idx="6"/>
          </p:nvPr>
        </p:nvSpPr>
        <p:spPr>
          <a:xfrm>
            <a:off x="5662500" y="1738964"/>
            <a:ext cx="29631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800" b="0" i="0">
                <a:latin typeface="Now" pitchFamily="2" charset="77"/>
                <a:ea typeface="Now" pitchFamily="2" charset="77"/>
                <a:cs typeface="Now" pitchFamily="2" charset="77"/>
                <a:sym typeface="Josefin Sans"/>
              </a:defRPr>
            </a:lvl1pPr>
            <a:lvl2pPr lvl="1" rtl="0">
              <a:spcBef>
                <a:spcPts val="0"/>
              </a:spcBef>
              <a:spcAft>
                <a:spcPts val="0"/>
              </a:spcAft>
              <a:buSzPts val="2400"/>
              <a:buFont typeface="Josefin Sans"/>
              <a:buNone/>
              <a:defRPr sz="2400" b="1">
                <a:latin typeface="Josefin Sans"/>
                <a:ea typeface="Josefin Sans"/>
                <a:cs typeface="Josefin Sans"/>
                <a:sym typeface="Josefin Sans"/>
              </a:defRPr>
            </a:lvl2pPr>
            <a:lvl3pPr lvl="2" rtl="0">
              <a:spcBef>
                <a:spcPts val="0"/>
              </a:spcBef>
              <a:spcAft>
                <a:spcPts val="0"/>
              </a:spcAft>
              <a:buSzPts val="2400"/>
              <a:buFont typeface="Josefin Sans"/>
              <a:buNone/>
              <a:defRPr sz="2400" b="1">
                <a:latin typeface="Josefin Sans"/>
                <a:ea typeface="Josefin Sans"/>
                <a:cs typeface="Josefin Sans"/>
                <a:sym typeface="Josefin Sans"/>
              </a:defRPr>
            </a:lvl3pPr>
            <a:lvl4pPr lvl="3" rtl="0">
              <a:spcBef>
                <a:spcPts val="0"/>
              </a:spcBef>
              <a:spcAft>
                <a:spcPts val="0"/>
              </a:spcAft>
              <a:buSzPts val="2400"/>
              <a:buFont typeface="Josefin Sans"/>
              <a:buNone/>
              <a:defRPr sz="2400" b="1">
                <a:latin typeface="Josefin Sans"/>
                <a:ea typeface="Josefin Sans"/>
                <a:cs typeface="Josefin Sans"/>
                <a:sym typeface="Josefin Sans"/>
              </a:defRPr>
            </a:lvl4pPr>
            <a:lvl5pPr lvl="4" rtl="0">
              <a:spcBef>
                <a:spcPts val="0"/>
              </a:spcBef>
              <a:spcAft>
                <a:spcPts val="0"/>
              </a:spcAft>
              <a:buSzPts val="2400"/>
              <a:buFont typeface="Josefin Sans"/>
              <a:buNone/>
              <a:defRPr sz="2400" b="1">
                <a:latin typeface="Josefin Sans"/>
                <a:ea typeface="Josefin Sans"/>
                <a:cs typeface="Josefin Sans"/>
                <a:sym typeface="Josefin Sans"/>
              </a:defRPr>
            </a:lvl5pPr>
            <a:lvl6pPr lvl="5" rtl="0">
              <a:spcBef>
                <a:spcPts val="0"/>
              </a:spcBef>
              <a:spcAft>
                <a:spcPts val="0"/>
              </a:spcAft>
              <a:buSzPts val="2400"/>
              <a:buFont typeface="Josefin Sans"/>
              <a:buNone/>
              <a:defRPr sz="2400" b="1">
                <a:latin typeface="Josefin Sans"/>
                <a:ea typeface="Josefin Sans"/>
                <a:cs typeface="Josefin Sans"/>
                <a:sym typeface="Josefin Sans"/>
              </a:defRPr>
            </a:lvl6pPr>
            <a:lvl7pPr lvl="6" rtl="0">
              <a:spcBef>
                <a:spcPts val="0"/>
              </a:spcBef>
              <a:spcAft>
                <a:spcPts val="0"/>
              </a:spcAft>
              <a:buSzPts val="2400"/>
              <a:buFont typeface="Josefin Sans"/>
              <a:buNone/>
              <a:defRPr sz="2400" b="1">
                <a:latin typeface="Josefin Sans"/>
                <a:ea typeface="Josefin Sans"/>
                <a:cs typeface="Josefin Sans"/>
                <a:sym typeface="Josefin Sans"/>
              </a:defRPr>
            </a:lvl7pPr>
            <a:lvl8pPr lvl="7" rtl="0">
              <a:spcBef>
                <a:spcPts val="0"/>
              </a:spcBef>
              <a:spcAft>
                <a:spcPts val="0"/>
              </a:spcAft>
              <a:buSzPts val="2400"/>
              <a:buFont typeface="Josefin Sans"/>
              <a:buNone/>
              <a:defRPr sz="2400" b="1">
                <a:latin typeface="Josefin Sans"/>
                <a:ea typeface="Josefin Sans"/>
                <a:cs typeface="Josefin Sans"/>
                <a:sym typeface="Josefin Sans"/>
              </a:defRPr>
            </a:lvl8pPr>
            <a:lvl9pPr lvl="8" rtl="0">
              <a:spcBef>
                <a:spcPts val="0"/>
              </a:spcBef>
              <a:spcAft>
                <a:spcPts val="0"/>
              </a:spcAft>
              <a:buSzPts val="2400"/>
              <a:buFont typeface="Josefin Sans"/>
              <a:buNone/>
              <a:defRPr sz="2400" b="1">
                <a:latin typeface="Josefin Sans"/>
                <a:ea typeface="Josefin Sans"/>
                <a:cs typeface="Josefin Sans"/>
                <a:sym typeface="Josefin Sans"/>
              </a:defRPr>
            </a:lvl9pPr>
          </a:lstStyle>
          <a:p>
            <a:endParaRPr dirty="0"/>
          </a:p>
        </p:txBody>
      </p:sp>
      <p:sp>
        <p:nvSpPr>
          <p:cNvPr id="92" name="Google Shape;92;p13"/>
          <p:cNvSpPr txBox="1">
            <a:spLocks noGrp="1"/>
          </p:cNvSpPr>
          <p:nvPr>
            <p:ph type="title" idx="7" hasCustomPrompt="1"/>
          </p:nvPr>
        </p:nvSpPr>
        <p:spPr>
          <a:xfrm>
            <a:off x="5086400" y="1673264"/>
            <a:ext cx="576000" cy="593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Josefin Sans"/>
              <a:buNone/>
              <a:defRPr sz="3000" b="0" i="0">
                <a:solidFill>
                  <a:schemeClr val="accent1"/>
                </a:solidFill>
                <a:latin typeface="Now" pitchFamily="2" charset="77"/>
                <a:ea typeface="Now" pitchFamily="2" charset="77"/>
                <a:cs typeface="Now" pitchFamily="2" charset="77"/>
                <a:sym typeface="Josefin Sans"/>
              </a:defRPr>
            </a:lvl1pPr>
            <a:lvl2pPr lvl="1"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9pPr>
          </a:lstStyle>
          <a:p>
            <a:r>
              <a:rPr dirty="0"/>
              <a:t>xx%</a:t>
            </a:r>
          </a:p>
        </p:txBody>
      </p:sp>
      <p:sp>
        <p:nvSpPr>
          <p:cNvPr id="93" name="Google Shape;93;p13"/>
          <p:cNvSpPr txBox="1">
            <a:spLocks noGrp="1"/>
          </p:cNvSpPr>
          <p:nvPr>
            <p:ph type="subTitle" idx="8"/>
          </p:nvPr>
        </p:nvSpPr>
        <p:spPr>
          <a:xfrm>
            <a:off x="5662500" y="2264648"/>
            <a:ext cx="2712300" cy="645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Josefin Sans"/>
              <a:buNone/>
              <a:defRPr b="0" i="0">
                <a:solidFill>
                  <a:schemeClr val="dk1"/>
                </a:solidFill>
                <a:latin typeface="Now" pitchFamily="2" charset="77"/>
                <a:ea typeface="Now" pitchFamily="2" charset="77"/>
                <a:cs typeface="Now" pitchFamily="2" charset="77"/>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a:endParaRPr dirty="0"/>
          </a:p>
        </p:txBody>
      </p:sp>
      <p:sp>
        <p:nvSpPr>
          <p:cNvPr id="94" name="Google Shape;94;p13"/>
          <p:cNvSpPr txBox="1">
            <a:spLocks noGrp="1"/>
          </p:cNvSpPr>
          <p:nvPr>
            <p:ph type="title" idx="9"/>
          </p:nvPr>
        </p:nvSpPr>
        <p:spPr>
          <a:xfrm>
            <a:off x="5662500" y="3185564"/>
            <a:ext cx="2963100" cy="52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Josefin Sans"/>
              <a:buNone/>
              <a:defRPr sz="1800" b="0" i="0">
                <a:latin typeface="Now" pitchFamily="2" charset="77"/>
                <a:ea typeface="Now" pitchFamily="2" charset="77"/>
                <a:cs typeface="Now" pitchFamily="2" charset="77"/>
                <a:sym typeface="Josefin Sans"/>
              </a:defRPr>
            </a:lvl1pPr>
            <a:lvl2pPr lvl="1" rtl="0">
              <a:spcBef>
                <a:spcPts val="0"/>
              </a:spcBef>
              <a:spcAft>
                <a:spcPts val="0"/>
              </a:spcAft>
              <a:buSzPts val="2400"/>
              <a:buFont typeface="Josefin Sans"/>
              <a:buNone/>
              <a:defRPr sz="2400" b="1">
                <a:latin typeface="Josefin Sans"/>
                <a:ea typeface="Josefin Sans"/>
                <a:cs typeface="Josefin Sans"/>
                <a:sym typeface="Josefin Sans"/>
              </a:defRPr>
            </a:lvl2pPr>
            <a:lvl3pPr lvl="2" rtl="0">
              <a:spcBef>
                <a:spcPts val="0"/>
              </a:spcBef>
              <a:spcAft>
                <a:spcPts val="0"/>
              </a:spcAft>
              <a:buSzPts val="2400"/>
              <a:buFont typeface="Josefin Sans"/>
              <a:buNone/>
              <a:defRPr sz="2400" b="1">
                <a:latin typeface="Josefin Sans"/>
                <a:ea typeface="Josefin Sans"/>
                <a:cs typeface="Josefin Sans"/>
                <a:sym typeface="Josefin Sans"/>
              </a:defRPr>
            </a:lvl3pPr>
            <a:lvl4pPr lvl="3" rtl="0">
              <a:spcBef>
                <a:spcPts val="0"/>
              </a:spcBef>
              <a:spcAft>
                <a:spcPts val="0"/>
              </a:spcAft>
              <a:buSzPts val="2400"/>
              <a:buFont typeface="Josefin Sans"/>
              <a:buNone/>
              <a:defRPr sz="2400" b="1">
                <a:latin typeface="Josefin Sans"/>
                <a:ea typeface="Josefin Sans"/>
                <a:cs typeface="Josefin Sans"/>
                <a:sym typeface="Josefin Sans"/>
              </a:defRPr>
            </a:lvl4pPr>
            <a:lvl5pPr lvl="4" rtl="0">
              <a:spcBef>
                <a:spcPts val="0"/>
              </a:spcBef>
              <a:spcAft>
                <a:spcPts val="0"/>
              </a:spcAft>
              <a:buSzPts val="2400"/>
              <a:buFont typeface="Josefin Sans"/>
              <a:buNone/>
              <a:defRPr sz="2400" b="1">
                <a:latin typeface="Josefin Sans"/>
                <a:ea typeface="Josefin Sans"/>
                <a:cs typeface="Josefin Sans"/>
                <a:sym typeface="Josefin Sans"/>
              </a:defRPr>
            </a:lvl5pPr>
            <a:lvl6pPr lvl="5" rtl="0">
              <a:spcBef>
                <a:spcPts val="0"/>
              </a:spcBef>
              <a:spcAft>
                <a:spcPts val="0"/>
              </a:spcAft>
              <a:buSzPts val="2400"/>
              <a:buFont typeface="Josefin Sans"/>
              <a:buNone/>
              <a:defRPr sz="2400" b="1">
                <a:latin typeface="Josefin Sans"/>
                <a:ea typeface="Josefin Sans"/>
                <a:cs typeface="Josefin Sans"/>
                <a:sym typeface="Josefin Sans"/>
              </a:defRPr>
            </a:lvl6pPr>
            <a:lvl7pPr lvl="6" rtl="0">
              <a:spcBef>
                <a:spcPts val="0"/>
              </a:spcBef>
              <a:spcAft>
                <a:spcPts val="0"/>
              </a:spcAft>
              <a:buSzPts val="2400"/>
              <a:buFont typeface="Josefin Sans"/>
              <a:buNone/>
              <a:defRPr sz="2400" b="1">
                <a:latin typeface="Josefin Sans"/>
                <a:ea typeface="Josefin Sans"/>
                <a:cs typeface="Josefin Sans"/>
                <a:sym typeface="Josefin Sans"/>
              </a:defRPr>
            </a:lvl7pPr>
            <a:lvl8pPr lvl="7" rtl="0">
              <a:spcBef>
                <a:spcPts val="0"/>
              </a:spcBef>
              <a:spcAft>
                <a:spcPts val="0"/>
              </a:spcAft>
              <a:buSzPts val="2400"/>
              <a:buFont typeface="Josefin Sans"/>
              <a:buNone/>
              <a:defRPr sz="2400" b="1">
                <a:latin typeface="Josefin Sans"/>
                <a:ea typeface="Josefin Sans"/>
                <a:cs typeface="Josefin Sans"/>
                <a:sym typeface="Josefin Sans"/>
              </a:defRPr>
            </a:lvl8pPr>
            <a:lvl9pPr lvl="8" rtl="0">
              <a:spcBef>
                <a:spcPts val="0"/>
              </a:spcBef>
              <a:spcAft>
                <a:spcPts val="0"/>
              </a:spcAft>
              <a:buSzPts val="2400"/>
              <a:buFont typeface="Josefin Sans"/>
              <a:buNone/>
              <a:defRPr sz="2400" b="1">
                <a:latin typeface="Josefin Sans"/>
                <a:ea typeface="Josefin Sans"/>
                <a:cs typeface="Josefin Sans"/>
                <a:sym typeface="Josefin Sans"/>
              </a:defRPr>
            </a:lvl9pPr>
          </a:lstStyle>
          <a:p>
            <a:endParaRPr dirty="0"/>
          </a:p>
        </p:txBody>
      </p:sp>
      <p:sp>
        <p:nvSpPr>
          <p:cNvPr id="95" name="Google Shape;95;p13"/>
          <p:cNvSpPr txBox="1">
            <a:spLocks noGrp="1"/>
          </p:cNvSpPr>
          <p:nvPr>
            <p:ph type="title" idx="13" hasCustomPrompt="1"/>
          </p:nvPr>
        </p:nvSpPr>
        <p:spPr>
          <a:xfrm>
            <a:off x="5087456" y="3119864"/>
            <a:ext cx="576000" cy="593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3000"/>
              <a:buFont typeface="Josefin Sans"/>
              <a:buNone/>
              <a:defRPr sz="3000" b="0" i="0">
                <a:solidFill>
                  <a:schemeClr val="accent1"/>
                </a:solidFill>
                <a:latin typeface="Now" pitchFamily="2" charset="77"/>
                <a:ea typeface="Now" pitchFamily="2" charset="77"/>
                <a:cs typeface="Now" pitchFamily="2" charset="77"/>
                <a:sym typeface="Josefin Sans"/>
              </a:defRPr>
            </a:lvl1pPr>
            <a:lvl2pPr lvl="1"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2pPr>
            <a:lvl3pPr lvl="2"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3pPr>
            <a:lvl4pPr lvl="3"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4pPr>
            <a:lvl5pPr lvl="4"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5pPr>
            <a:lvl6pPr lvl="5"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6pPr>
            <a:lvl7pPr lvl="6"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7pPr>
            <a:lvl8pPr lvl="7"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8pPr>
            <a:lvl9pPr lvl="8" rtl="0">
              <a:spcBef>
                <a:spcPts val="0"/>
              </a:spcBef>
              <a:spcAft>
                <a:spcPts val="0"/>
              </a:spcAft>
              <a:buClr>
                <a:schemeClr val="accent1"/>
              </a:buClr>
              <a:buSzPts val="3000"/>
              <a:buFont typeface="Josefin Sans"/>
              <a:buNone/>
              <a:defRPr sz="3000" b="1">
                <a:solidFill>
                  <a:schemeClr val="accent1"/>
                </a:solidFill>
                <a:latin typeface="Josefin Sans"/>
                <a:ea typeface="Josefin Sans"/>
                <a:cs typeface="Josefin Sans"/>
                <a:sym typeface="Josefin Sans"/>
              </a:defRPr>
            </a:lvl9pPr>
          </a:lstStyle>
          <a:p>
            <a:r>
              <a:rPr dirty="0"/>
              <a:t>xx%</a:t>
            </a:r>
          </a:p>
        </p:txBody>
      </p:sp>
      <p:sp>
        <p:nvSpPr>
          <p:cNvPr id="96" name="Google Shape;96;p13"/>
          <p:cNvSpPr txBox="1">
            <a:spLocks noGrp="1"/>
          </p:cNvSpPr>
          <p:nvPr>
            <p:ph type="subTitle" idx="14"/>
          </p:nvPr>
        </p:nvSpPr>
        <p:spPr>
          <a:xfrm>
            <a:off x="5662500" y="3711255"/>
            <a:ext cx="2712300" cy="649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Josefin Sans"/>
              <a:buNone/>
              <a:defRPr b="0" i="0">
                <a:solidFill>
                  <a:schemeClr val="dk1"/>
                </a:solidFill>
                <a:latin typeface="Now" pitchFamily="2" charset="77"/>
                <a:ea typeface="Now" pitchFamily="2" charset="77"/>
                <a:cs typeface="Now" pitchFamily="2" charset="77"/>
                <a:sym typeface="Josefin Sans"/>
              </a:defRPr>
            </a:lvl1pPr>
            <a:lvl2pPr lvl="1"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2pPr>
            <a:lvl3pPr lvl="2"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3pPr>
            <a:lvl4pPr lvl="3"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4pPr>
            <a:lvl5pPr lvl="4"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5pPr>
            <a:lvl6pPr lvl="5"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6pPr>
            <a:lvl7pPr lvl="6"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7pPr>
            <a:lvl8pPr lvl="7"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8pPr>
            <a:lvl9pPr lvl="8" rtl="0">
              <a:lnSpc>
                <a:spcPct val="100000"/>
              </a:lnSpc>
              <a:spcBef>
                <a:spcPts val="0"/>
              </a:spcBef>
              <a:spcAft>
                <a:spcPts val="0"/>
              </a:spcAft>
              <a:buClr>
                <a:schemeClr val="dk1"/>
              </a:buClr>
              <a:buSzPts val="1400"/>
              <a:buFont typeface="Josefin Sans"/>
              <a:buNone/>
              <a:defRPr>
                <a:solidFill>
                  <a:schemeClr val="dk1"/>
                </a:solidFill>
                <a:latin typeface="Josefin Sans"/>
                <a:ea typeface="Josefin Sans"/>
                <a:cs typeface="Josefin Sans"/>
                <a:sym typeface="Josefin Sans"/>
              </a:defRPr>
            </a:lvl9pPr>
          </a:lstStyle>
          <a:p>
            <a:endParaRPr dirty="0"/>
          </a:p>
        </p:txBody>
      </p:sp>
      <p:sp>
        <p:nvSpPr>
          <p:cNvPr id="97" name="Google Shape;97;p13"/>
          <p:cNvSpPr txBox="1">
            <a:spLocks noGrp="1"/>
          </p:cNvSpPr>
          <p:nvPr>
            <p:ph type="title" idx="15"/>
          </p:nvPr>
        </p:nvSpPr>
        <p:spPr>
          <a:xfrm>
            <a:off x="1470900" y="476534"/>
            <a:ext cx="6202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Josefin Sans"/>
              <a:buNone/>
              <a:defRPr b="0" i="0">
                <a:latin typeface="Now" pitchFamily="2" charset="77"/>
                <a:ea typeface="Now" pitchFamily="2" charset="77"/>
                <a:cs typeface="Now" pitchFamily="2" charset="77"/>
                <a:sym typeface="Josefin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cxnSp>
        <p:nvCxnSpPr>
          <p:cNvPr id="98" name="Google Shape;98;p13"/>
          <p:cNvCxnSpPr/>
          <p:nvPr/>
        </p:nvCxnSpPr>
        <p:spPr>
          <a:xfrm>
            <a:off x="6481100" y="4609950"/>
            <a:ext cx="2544000" cy="0"/>
          </a:xfrm>
          <a:prstGeom prst="straightConnector1">
            <a:avLst/>
          </a:prstGeom>
          <a:noFill/>
          <a:ln w="9525" cap="flat" cmpd="sng">
            <a:solidFill>
              <a:schemeClr val="accent1"/>
            </a:solidFill>
            <a:prstDash val="solid"/>
            <a:round/>
            <a:headEnd type="none" w="med" len="med"/>
            <a:tailEnd type="none" w="med" len="med"/>
          </a:ln>
        </p:spPr>
      </p:cxnSp>
      <p:sp>
        <p:nvSpPr>
          <p:cNvPr id="99" name="Google Shape;99;p13"/>
          <p:cNvSpPr txBox="1"/>
          <p:nvPr/>
        </p:nvSpPr>
        <p:spPr>
          <a:xfrm>
            <a:off x="8439900" y="4609950"/>
            <a:ext cx="5853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100" b="0" i="0">
                <a:solidFill>
                  <a:schemeClr val="accent1"/>
                </a:solidFill>
                <a:latin typeface="Now" pitchFamily="2" charset="77"/>
                <a:ea typeface="Josefin Sans"/>
                <a:cs typeface="Josefin Sans"/>
                <a:sym typeface="Josefin Sans"/>
              </a:rPr>
              <a:t>‹Nº›</a:t>
            </a:fld>
            <a:endParaRPr sz="1100" b="0" i="0" dirty="0">
              <a:solidFill>
                <a:schemeClr val="accent1"/>
              </a:solidFill>
              <a:latin typeface="Now" pitchFamily="2" charset="77"/>
              <a:ea typeface="Josefin Sans"/>
              <a:cs typeface="Josefin Sans"/>
              <a:sym typeface="Josefin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p:cSld name="SECTION_HEADER_1">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925750" y="1786400"/>
            <a:ext cx="5151600" cy="940500"/>
          </a:xfrm>
          <a:prstGeom prst="rect">
            <a:avLst/>
          </a:prstGeom>
          <a:solidFill>
            <a:schemeClr val="lt1"/>
          </a:solidFill>
        </p:spPr>
        <p:txBody>
          <a:bodyPr spcFirstLastPara="1" wrap="square" lIns="91425" tIns="0" rIns="91425" bIns="91425" anchor="b" anchorCtr="0">
            <a:noAutofit/>
          </a:bodyPr>
          <a:lstStyle>
            <a:lvl1pPr lvl="0" rtl="0">
              <a:spcBef>
                <a:spcPts val="0"/>
              </a:spcBef>
              <a:spcAft>
                <a:spcPts val="0"/>
              </a:spcAft>
              <a:buSzPts val="3600"/>
              <a:buNone/>
              <a:defRPr sz="6800" b="0" i="0">
                <a:solidFill>
                  <a:schemeClr val="accent1"/>
                </a:solidFill>
                <a:latin typeface="Now" pitchFamily="2" charset="77"/>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17" name="Google Shape;117;p16"/>
          <p:cNvSpPr txBox="1">
            <a:spLocks noGrp="1"/>
          </p:cNvSpPr>
          <p:nvPr>
            <p:ph type="subTitle" idx="1"/>
          </p:nvPr>
        </p:nvSpPr>
        <p:spPr>
          <a:xfrm>
            <a:off x="925748" y="2726900"/>
            <a:ext cx="5151600" cy="1025400"/>
          </a:xfrm>
          <a:prstGeom prst="rect">
            <a:avLst/>
          </a:prstGeom>
          <a:solidFill>
            <a:schemeClr val="lt1"/>
          </a:solidFill>
          <a:ln>
            <a:noFill/>
          </a:ln>
        </p:spPr>
        <p:txBody>
          <a:bodyPr spcFirstLastPara="1" wrap="square" lIns="91425" tIns="0" rIns="91425" bIns="0" anchor="t" anchorCtr="0">
            <a:noAutofit/>
          </a:bodyPr>
          <a:lstStyle>
            <a:lvl1pPr marL="0" marR="0" lvl="0" indent="-228600" algn="l" rtl="0">
              <a:lnSpc>
                <a:spcPct val="100000"/>
              </a:lnSpc>
              <a:spcBef>
                <a:spcPts val="0"/>
              </a:spcBef>
              <a:spcAft>
                <a:spcPts val="0"/>
              </a:spcAft>
              <a:buClr>
                <a:schemeClr val="dk1"/>
              </a:buClr>
              <a:buSzPts val="3600"/>
              <a:buFont typeface="Josefin Sans"/>
              <a:buNone/>
              <a:defRPr sz="2100" b="0" i="0">
                <a:solidFill>
                  <a:schemeClr val="dk1"/>
                </a:solidFill>
                <a:latin typeface="Now" pitchFamily="2" charset="77"/>
                <a:ea typeface="Now" pitchFamily="2" charset="77"/>
                <a:cs typeface="Now" pitchFamily="2" charset="77"/>
                <a:sym typeface="Josefin Sans"/>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dirty="0"/>
          </a:p>
        </p:txBody>
      </p:sp>
      <p:cxnSp>
        <p:nvCxnSpPr>
          <p:cNvPr id="118" name="Google Shape;118;p16"/>
          <p:cNvCxnSpPr/>
          <p:nvPr/>
        </p:nvCxnSpPr>
        <p:spPr>
          <a:xfrm>
            <a:off x="542275" y="1625200"/>
            <a:ext cx="0" cy="2710500"/>
          </a:xfrm>
          <a:prstGeom prst="straightConnector1">
            <a:avLst/>
          </a:prstGeom>
          <a:noFill/>
          <a:ln w="76200" cap="flat" cmpd="sng">
            <a:solidFill>
              <a:schemeClr val="accent1"/>
            </a:solidFill>
            <a:prstDash val="solid"/>
            <a:round/>
            <a:headEnd type="none" w="med" len="med"/>
            <a:tailEnd type="none" w="med" len="med"/>
          </a:ln>
        </p:spPr>
      </p:cxnSp>
      <p:cxnSp>
        <p:nvCxnSpPr>
          <p:cNvPr id="119" name="Google Shape;119;p16"/>
          <p:cNvCxnSpPr/>
          <p:nvPr/>
        </p:nvCxnSpPr>
        <p:spPr>
          <a:xfrm>
            <a:off x="6481100" y="4609950"/>
            <a:ext cx="2544000" cy="0"/>
          </a:xfrm>
          <a:prstGeom prst="straightConnector1">
            <a:avLst/>
          </a:prstGeom>
          <a:noFill/>
          <a:ln w="9525" cap="flat" cmpd="sng">
            <a:solidFill>
              <a:schemeClr val="accent1"/>
            </a:solidFill>
            <a:prstDash val="solid"/>
            <a:round/>
            <a:headEnd type="none" w="med" len="med"/>
            <a:tailEnd type="none" w="med" len="med"/>
          </a:ln>
        </p:spPr>
      </p:cxnSp>
      <p:sp>
        <p:nvSpPr>
          <p:cNvPr id="120" name="Google Shape;120;p16"/>
          <p:cNvSpPr txBox="1"/>
          <p:nvPr/>
        </p:nvSpPr>
        <p:spPr>
          <a:xfrm>
            <a:off x="8439900" y="4609950"/>
            <a:ext cx="585300" cy="393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100" b="0" i="0">
                <a:solidFill>
                  <a:schemeClr val="accent1"/>
                </a:solidFill>
                <a:latin typeface="Now" pitchFamily="2" charset="77"/>
                <a:ea typeface="Josefin Sans"/>
                <a:cs typeface="Josefin Sans"/>
                <a:sym typeface="Josefin Sans"/>
              </a:rPr>
              <a:t>‹Nº›</a:t>
            </a:fld>
            <a:endParaRPr sz="1100" b="0" i="0" dirty="0">
              <a:solidFill>
                <a:schemeClr val="accent1"/>
              </a:solidFill>
              <a:latin typeface="Now" pitchFamily="2" charset="77"/>
              <a:ea typeface="Josefin Sans"/>
              <a:cs typeface="Josefin Sans"/>
              <a:sym typeface="Josefi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302"/>
        <p:cNvGrpSpPr/>
        <p:nvPr/>
      </p:nvGrpSpPr>
      <p:grpSpPr>
        <a:xfrm>
          <a:off x="0" y="0"/>
          <a:ext cx="0" cy="0"/>
          <a:chOff x="0" y="0"/>
          <a:chExt cx="0" cy="0"/>
        </a:xfrm>
      </p:grpSpPr>
      <p:sp>
        <p:nvSpPr>
          <p:cNvPr id="303" name="Google Shape;303;p36"/>
          <p:cNvSpPr/>
          <p:nvPr/>
        </p:nvSpPr>
        <p:spPr>
          <a:xfrm>
            <a:off x="6481100" y="-39600"/>
            <a:ext cx="2701200" cy="25374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solidFill>
                <a:srgbClr val="FD0000"/>
              </a:solidFill>
              <a:latin typeface="Now" pitchFamily="2" charset="77"/>
            </a:endParaRPr>
          </a:p>
        </p:txBody>
      </p:sp>
      <p:cxnSp>
        <p:nvCxnSpPr>
          <p:cNvPr id="304" name="Google Shape;304;p36"/>
          <p:cNvCxnSpPr/>
          <p:nvPr/>
        </p:nvCxnSpPr>
        <p:spPr>
          <a:xfrm>
            <a:off x="525225" y="441500"/>
            <a:ext cx="0" cy="2710500"/>
          </a:xfrm>
          <a:prstGeom prst="straightConnector1">
            <a:avLst/>
          </a:prstGeom>
          <a:noFill/>
          <a:ln w="76200" cap="flat" cmpd="sng">
            <a:solidFill>
              <a:schemeClr val="accent1"/>
            </a:solidFill>
            <a:prstDash val="solid"/>
            <a:round/>
            <a:headEnd type="none" w="med" len="med"/>
            <a:tailEnd type="none" w="med" len="med"/>
          </a:ln>
        </p:spPr>
      </p:cxnSp>
      <p:cxnSp>
        <p:nvCxnSpPr>
          <p:cNvPr id="305" name="Google Shape;305;p36"/>
          <p:cNvCxnSpPr/>
          <p:nvPr/>
        </p:nvCxnSpPr>
        <p:spPr>
          <a:xfrm>
            <a:off x="6481100" y="4609950"/>
            <a:ext cx="25440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306"/>
        <p:cNvGrpSpPr/>
        <p:nvPr/>
      </p:nvGrpSpPr>
      <p:grpSpPr>
        <a:xfrm>
          <a:off x="0" y="0"/>
          <a:ext cx="0" cy="0"/>
          <a:chOff x="0" y="0"/>
          <a:chExt cx="0" cy="0"/>
        </a:xfrm>
      </p:grpSpPr>
      <p:sp>
        <p:nvSpPr>
          <p:cNvPr id="307" name="Google Shape;307;p37"/>
          <p:cNvSpPr/>
          <p:nvPr/>
        </p:nvSpPr>
        <p:spPr>
          <a:xfrm>
            <a:off x="-159275" y="1563300"/>
            <a:ext cx="1591500" cy="39621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solidFill>
                <a:srgbClr val="FD0000"/>
              </a:solidFill>
              <a:latin typeface="Now" pitchFamily="2" charset="77"/>
            </a:endParaRPr>
          </a:p>
        </p:txBody>
      </p:sp>
      <p:cxnSp>
        <p:nvCxnSpPr>
          <p:cNvPr id="308" name="Google Shape;308;p37"/>
          <p:cNvCxnSpPr/>
          <p:nvPr/>
        </p:nvCxnSpPr>
        <p:spPr>
          <a:xfrm rot="10800000">
            <a:off x="986725" y="1327650"/>
            <a:ext cx="445500" cy="0"/>
          </a:xfrm>
          <a:prstGeom prst="straightConnector1">
            <a:avLst/>
          </a:prstGeom>
          <a:noFill/>
          <a:ln w="76200" cap="flat" cmpd="sng">
            <a:solidFill>
              <a:schemeClr val="accent1"/>
            </a:solidFill>
            <a:prstDash val="solid"/>
            <a:round/>
            <a:headEnd type="none" w="med" len="med"/>
            <a:tailEnd type="none" w="med" len="med"/>
          </a:ln>
        </p:spPr>
      </p:cxnSp>
      <p:cxnSp>
        <p:nvCxnSpPr>
          <p:cNvPr id="309" name="Google Shape;309;p37"/>
          <p:cNvCxnSpPr/>
          <p:nvPr/>
        </p:nvCxnSpPr>
        <p:spPr>
          <a:xfrm>
            <a:off x="6481100" y="4609950"/>
            <a:ext cx="25440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79200" rIns="91425" bIns="91425" anchor="t" anchorCtr="0">
            <a:noAutofit/>
          </a:bodyPr>
          <a:lstStyle>
            <a:lvl1pPr lvl="0" rtl="0">
              <a:spcBef>
                <a:spcPts val="0"/>
              </a:spcBef>
              <a:spcAft>
                <a:spcPts val="0"/>
              </a:spcAft>
              <a:buClr>
                <a:schemeClr val="dk1"/>
              </a:buClr>
              <a:buSzPts val="2800"/>
              <a:buFont typeface="Josefin Sans"/>
              <a:buNone/>
              <a:defRPr sz="2800" b="1">
                <a:solidFill>
                  <a:schemeClr val="dk1"/>
                </a:solidFill>
                <a:latin typeface="Josefin Sans"/>
                <a:ea typeface="Josefin Sans"/>
                <a:cs typeface="Josefin Sans"/>
                <a:sym typeface="Josefin Sans"/>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284225" y="1159350"/>
            <a:ext cx="8520600" cy="3416400"/>
          </a:xfrm>
          <a:prstGeom prst="rect">
            <a:avLst/>
          </a:prstGeom>
          <a:noFill/>
          <a:ln>
            <a:noFill/>
          </a:ln>
        </p:spPr>
        <p:txBody>
          <a:bodyPr spcFirstLastPara="1" wrap="square" lIns="91425" tIns="0" rIns="91425" bIns="182875" anchor="t" anchorCtr="0">
            <a:noAutofit/>
          </a:bodyPr>
          <a:lstStyle>
            <a:lvl1pPr marL="457200" lvl="0" indent="-342900" rtl="0">
              <a:lnSpc>
                <a:spcPct val="100000"/>
              </a:lnSpc>
              <a:spcBef>
                <a:spcPts val="0"/>
              </a:spcBef>
              <a:spcAft>
                <a:spcPts val="0"/>
              </a:spcAft>
              <a:buClr>
                <a:schemeClr val="dk1"/>
              </a:buClr>
              <a:buSzPts val="1800"/>
              <a:buFont typeface="Josefin Sans Medium"/>
              <a:buChar char="●"/>
              <a:defRPr sz="1800">
                <a:solidFill>
                  <a:schemeClr val="dk1"/>
                </a:solidFill>
                <a:latin typeface="Josefin Sans Medium"/>
                <a:ea typeface="Josefin Sans Medium"/>
                <a:cs typeface="Josefin Sans Medium"/>
                <a:sym typeface="Josefin Sans Medium"/>
              </a:defRPr>
            </a:lvl1pPr>
            <a:lvl2pPr marL="914400" lvl="1" indent="-317500" rtl="0">
              <a:lnSpc>
                <a:spcPct val="100000"/>
              </a:lnSpc>
              <a:spcBef>
                <a:spcPts val="0"/>
              </a:spcBef>
              <a:spcAft>
                <a:spcPts val="0"/>
              </a:spcAft>
              <a:buClr>
                <a:schemeClr val="dk1"/>
              </a:buClr>
              <a:buSzPts val="1400"/>
              <a:buFont typeface="Josefin Sans"/>
              <a:buChar char="○"/>
              <a:defRPr>
                <a:solidFill>
                  <a:schemeClr val="dk1"/>
                </a:solidFill>
                <a:latin typeface="Josefin Sans"/>
                <a:ea typeface="Josefin Sans"/>
                <a:cs typeface="Josefin Sans"/>
                <a:sym typeface="Josefin Sans"/>
              </a:defRPr>
            </a:lvl2pPr>
            <a:lvl3pPr marL="1371600" lvl="2" indent="-317500" rtl="0">
              <a:lnSpc>
                <a:spcPct val="100000"/>
              </a:lnSpc>
              <a:spcBef>
                <a:spcPts val="0"/>
              </a:spcBef>
              <a:spcAft>
                <a:spcPts val="0"/>
              </a:spcAft>
              <a:buClr>
                <a:schemeClr val="dk1"/>
              </a:buClr>
              <a:buSzPts val="1400"/>
              <a:buFont typeface="Josefin Sans Light"/>
              <a:buChar char="■"/>
              <a:defRPr>
                <a:solidFill>
                  <a:schemeClr val="dk1"/>
                </a:solidFill>
                <a:latin typeface="Josefin Sans Light"/>
                <a:ea typeface="Josefin Sans Light"/>
                <a:cs typeface="Josefin Sans Light"/>
                <a:sym typeface="Josefin Sans Light"/>
              </a:defRPr>
            </a:lvl3pPr>
            <a:lvl4pPr marL="1828800" lvl="3" indent="-317500" rtl="0">
              <a:lnSpc>
                <a:spcPct val="100000"/>
              </a:lnSpc>
              <a:spcBef>
                <a:spcPts val="0"/>
              </a:spcBef>
              <a:spcAft>
                <a:spcPts val="0"/>
              </a:spcAft>
              <a:buClr>
                <a:schemeClr val="dk1"/>
              </a:buClr>
              <a:buSzPts val="1400"/>
              <a:buFont typeface="Josefin Sans ExtraLight"/>
              <a:buChar char="●"/>
              <a:defRPr>
                <a:solidFill>
                  <a:schemeClr val="dk1"/>
                </a:solidFill>
                <a:latin typeface="Josefin Sans ExtraLight"/>
                <a:ea typeface="Josefin Sans ExtraLight"/>
                <a:cs typeface="Josefin Sans ExtraLight"/>
                <a:sym typeface="Josefin Sans ExtraLight"/>
              </a:defRPr>
            </a:lvl4pPr>
            <a:lvl5pPr marL="2286000" lvl="4" indent="-311150" rtl="0">
              <a:lnSpc>
                <a:spcPct val="100000"/>
              </a:lnSpc>
              <a:spcBef>
                <a:spcPts val="0"/>
              </a:spcBef>
              <a:spcAft>
                <a:spcPts val="0"/>
              </a:spcAft>
              <a:buClr>
                <a:schemeClr val="dk1"/>
              </a:buClr>
              <a:buSzPts val="1300"/>
              <a:buFont typeface="Josefin Sans ExtraLight"/>
              <a:buChar char="○"/>
              <a:defRPr sz="1300">
                <a:solidFill>
                  <a:schemeClr val="dk1"/>
                </a:solidFill>
                <a:latin typeface="Josefin Sans ExtraLight"/>
                <a:ea typeface="Josefin Sans ExtraLight"/>
                <a:cs typeface="Josefin Sans ExtraLight"/>
                <a:sym typeface="Josefin Sans ExtraLight"/>
              </a:defRPr>
            </a:lvl5pPr>
            <a:lvl6pPr marL="2743200" lvl="5" indent="-3048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6pPr>
            <a:lvl7pPr marL="3200400" lvl="6" indent="-3048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7pPr>
            <a:lvl8pPr marL="3657600" lvl="7" indent="-3048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8pPr>
            <a:lvl9pPr marL="4114800" lvl="8" indent="-304800" rtl="0">
              <a:lnSpc>
                <a:spcPct val="100000"/>
              </a:lnSpc>
              <a:spcBef>
                <a:spcPts val="0"/>
              </a:spcBef>
              <a:spcAft>
                <a:spcPts val="0"/>
              </a:spcAft>
              <a:buClr>
                <a:schemeClr val="dk1"/>
              </a:buClr>
              <a:buSzPts val="1200"/>
              <a:buFont typeface="Josefin Sans ExtraLight"/>
              <a:buChar char="■"/>
              <a:defRPr sz="1200">
                <a:solidFill>
                  <a:schemeClr val="dk1"/>
                </a:solidFill>
                <a:latin typeface="Josefin Sans ExtraLight"/>
                <a:ea typeface="Josefin Sans ExtraLight"/>
                <a:cs typeface="Josefin Sans ExtraLight"/>
                <a:sym typeface="Josefin Sans ExtraLight"/>
              </a:defRPr>
            </a:lvl9pPr>
          </a:lstStyle>
          <a:p>
            <a:endParaRPr dirty="0"/>
          </a:p>
        </p:txBody>
      </p:sp>
    </p:spTree>
  </p:cSld>
  <p:clrMap bg1="lt1" tx1="dk1" bg2="dk2" tx2="lt2" accent1="accent1" accent2="accent2" accent3="accent3" accent4="accent4" accent5="accent5" accent6="accent6" hlink="hlink" folHlink="folHlink"/>
  <p:sldLayoutIdLst>
    <p:sldLayoutId id="2147483649" r:id="rId1"/>
    <p:sldLayoutId id="2147483658" r:id="rId2"/>
    <p:sldLayoutId id="2147483659" r:id="rId3"/>
    <p:sldLayoutId id="2147483662" r:id="rId4"/>
    <p:sldLayoutId id="2147483682" r:id="rId5"/>
    <p:sldLayoutId id="214748368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Now" pitchFamily="2" charset="77"/>
          <a:ea typeface="Now"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Now" pitchFamily="2" charset="77"/>
          <a:ea typeface="Now"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3.sv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notesSlide" Target="../notesSlides/notesSlide3.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11" descr="Multitud de personas en una montaña nevada&#10;&#10;Descripción generada automáticamente">
            <a:extLst>
              <a:ext uri="{FF2B5EF4-FFF2-40B4-BE49-F238E27FC236}">
                <a16:creationId xmlns:a16="http://schemas.microsoft.com/office/drawing/2014/main" id="{352F8471-5041-C31B-980F-B90AC8A67564}"/>
              </a:ext>
            </a:extLst>
          </p:cNvPr>
          <p:cNvPicPr>
            <a:picLocks noChangeAspect="1"/>
          </p:cNvPicPr>
          <p:nvPr/>
        </p:nvPicPr>
        <p:blipFill rotWithShape="1">
          <a:blip r:embed="rId3"/>
          <a:srcRect l="6349" t="2683" r="1089" b="3688"/>
          <a:stretch/>
        </p:blipFill>
        <p:spPr>
          <a:xfrm>
            <a:off x="-37010" y="-17152"/>
            <a:ext cx="9186853" cy="5215554"/>
          </a:xfrm>
          <a:prstGeom prst="rect">
            <a:avLst/>
          </a:prstGeom>
        </p:spPr>
      </p:pic>
      <p:pic>
        <p:nvPicPr>
          <p:cNvPr id="2" name="Gráfico 2">
            <a:extLst>
              <a:ext uri="{FF2B5EF4-FFF2-40B4-BE49-F238E27FC236}">
                <a16:creationId xmlns:a16="http://schemas.microsoft.com/office/drawing/2014/main" id="{0B0961E0-61FC-636E-945E-79A245E512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193469" y="-36027"/>
            <a:ext cx="3956373" cy="5255318"/>
          </a:xfrm>
          <a:prstGeom prst="rect">
            <a:avLst/>
          </a:prstGeom>
        </p:spPr>
      </p:pic>
      <p:grpSp>
        <p:nvGrpSpPr>
          <p:cNvPr id="4" name="Grupo 3">
            <a:extLst>
              <a:ext uri="{FF2B5EF4-FFF2-40B4-BE49-F238E27FC236}">
                <a16:creationId xmlns:a16="http://schemas.microsoft.com/office/drawing/2014/main" id="{B93F230D-D14E-D081-F8FB-28916519FFDD}"/>
              </a:ext>
            </a:extLst>
          </p:cNvPr>
          <p:cNvGrpSpPr/>
          <p:nvPr/>
        </p:nvGrpSpPr>
        <p:grpSpPr>
          <a:xfrm>
            <a:off x="351197" y="505818"/>
            <a:ext cx="3599336" cy="422105"/>
            <a:chOff x="361983" y="489829"/>
            <a:chExt cx="2870901" cy="336679"/>
          </a:xfrm>
        </p:grpSpPr>
        <p:sp>
          <p:nvSpPr>
            <p:cNvPr id="3" name="Diagrama de flujo: conector 2">
              <a:extLst>
                <a:ext uri="{FF2B5EF4-FFF2-40B4-BE49-F238E27FC236}">
                  <a16:creationId xmlns:a16="http://schemas.microsoft.com/office/drawing/2014/main" id="{9263BBA1-BFB8-696A-7C68-80F81B0EAA9A}"/>
                </a:ext>
              </a:extLst>
            </p:cNvPr>
            <p:cNvSpPr/>
            <p:nvPr/>
          </p:nvSpPr>
          <p:spPr>
            <a:xfrm>
              <a:off x="361983" y="578516"/>
              <a:ext cx="115169" cy="115843"/>
            </a:xfrm>
            <a:prstGeom prst="flowChartConnector">
              <a:avLst/>
            </a:prstGeom>
            <a:solidFill>
              <a:srgbClr val="E84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sz="1350" dirty="0">
                <a:latin typeface="Now" pitchFamily="2" charset="77"/>
              </a:endParaRPr>
            </a:p>
          </p:txBody>
        </p:sp>
        <p:pic>
          <p:nvPicPr>
            <p:cNvPr id="7" name="Gráfico 6">
              <a:extLst>
                <a:ext uri="{FF2B5EF4-FFF2-40B4-BE49-F238E27FC236}">
                  <a16:creationId xmlns:a16="http://schemas.microsoft.com/office/drawing/2014/main" id="{4FA365EF-FD8E-F04E-7F67-68C4024192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686" y="489829"/>
              <a:ext cx="2743198" cy="336679"/>
            </a:xfrm>
            <a:prstGeom prst="rect">
              <a:avLst/>
            </a:prstGeom>
          </p:spPr>
        </p:pic>
      </p:grpSp>
      <p:sp>
        <p:nvSpPr>
          <p:cNvPr id="8" name="object 5">
            <a:extLst>
              <a:ext uri="{FF2B5EF4-FFF2-40B4-BE49-F238E27FC236}">
                <a16:creationId xmlns:a16="http://schemas.microsoft.com/office/drawing/2014/main" id="{9DCFE8B4-EB55-B4BA-9B85-2473175AB2D0}"/>
              </a:ext>
            </a:extLst>
          </p:cNvPr>
          <p:cNvSpPr txBox="1"/>
          <p:nvPr/>
        </p:nvSpPr>
        <p:spPr>
          <a:xfrm>
            <a:off x="5564857" y="2888559"/>
            <a:ext cx="3219611" cy="762709"/>
          </a:xfrm>
          <a:prstGeom prst="rect">
            <a:avLst/>
          </a:prstGeom>
          <a:noFill/>
        </p:spPr>
        <p:txBody>
          <a:bodyPr vert="horz" wrap="square" lIns="0" tIns="115253" rIns="0" bIns="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900"/>
              </a:spcBef>
            </a:pPr>
            <a:r>
              <a:rPr lang="es-ES" sz="2700" spc="225" dirty="0">
                <a:solidFill>
                  <a:schemeClr val="bg1"/>
                </a:solidFill>
                <a:latin typeface="Now" pitchFamily="2" charset="77"/>
                <a:ea typeface="Verdana" panose="020B0604030504040204" pitchFamily="34" charset="0"/>
                <a:cs typeface="Verdana" panose="020B0604030504040204" pitchFamily="34" charset="0"/>
              </a:rPr>
              <a:t>TÍTULO</a:t>
            </a:r>
          </a:p>
          <a:p>
            <a:pPr algn="ctr"/>
            <a:endParaRPr lang="es-ES" sz="1500" dirty="0">
              <a:solidFill>
                <a:schemeClr val="bg1"/>
              </a:solidFill>
              <a:latin typeface="Now" pitchFamily="2" charset="77"/>
              <a:ea typeface="Verdana" panose="020B0604030504040204" pitchFamily="34" charset="0"/>
              <a:cs typeface="Verdana" panose="020B0604030504040204" pitchFamily="34" charset="0"/>
            </a:endParaRPr>
          </a:p>
        </p:txBody>
      </p:sp>
      <p:pic>
        <p:nvPicPr>
          <p:cNvPr id="14" name="Gráfico 13">
            <a:extLst>
              <a:ext uri="{FF2B5EF4-FFF2-40B4-BE49-F238E27FC236}">
                <a16:creationId xmlns:a16="http://schemas.microsoft.com/office/drawing/2014/main" id="{6DA9A27A-6C7E-B815-DEDE-361A4BD8F0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64857" y="901175"/>
            <a:ext cx="3219611" cy="1202961"/>
          </a:xfrm>
          <a:prstGeom prst="rect">
            <a:avLst/>
          </a:prstGeom>
        </p:spPr>
      </p:pic>
      <p:sp>
        <p:nvSpPr>
          <p:cNvPr id="5" name="Rectángulo 4">
            <a:extLst>
              <a:ext uri="{FF2B5EF4-FFF2-40B4-BE49-F238E27FC236}">
                <a16:creationId xmlns:a16="http://schemas.microsoft.com/office/drawing/2014/main" id="{41411939-E105-BB33-92E0-164E23AD90CA}"/>
              </a:ext>
            </a:extLst>
          </p:cNvPr>
          <p:cNvSpPr/>
          <p:nvPr/>
        </p:nvSpPr>
        <p:spPr bwMode="auto">
          <a:xfrm>
            <a:off x="6877361" y="5020485"/>
            <a:ext cx="594602" cy="502057"/>
          </a:xfrm>
          <a:prstGeom prst="rect">
            <a:avLst/>
          </a:prstGeom>
          <a:solidFill>
            <a:srgbClr val="E8471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t" anchorCtr="0" compatLnSpc="1">
            <a:prstTxWarp prst="textNoShape">
              <a:avLst/>
            </a:prstTxWarp>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fontAlgn="base" hangingPunct="0">
              <a:lnSpc>
                <a:spcPct val="93000"/>
              </a:lnSpc>
              <a:spcBef>
                <a:spcPts val="10"/>
              </a:spcBef>
              <a:spcAft>
                <a:spcPts val="10"/>
              </a:spcAft>
              <a:buSzPct val="100000"/>
            </a:pPr>
            <a:endParaRPr lang="es-ES" sz="1350" dirty="0">
              <a:latin typeface="Now" pitchFamily="2" charset="77"/>
              <a:cs typeface="PingFang SC" charset="0"/>
            </a:endParaRPr>
          </a:p>
        </p:txBody>
      </p:sp>
      <p:sp>
        <p:nvSpPr>
          <p:cNvPr id="6" name="CuadroTexto 5">
            <a:extLst>
              <a:ext uri="{FF2B5EF4-FFF2-40B4-BE49-F238E27FC236}">
                <a16:creationId xmlns:a16="http://schemas.microsoft.com/office/drawing/2014/main" id="{57F414FA-6FBD-DE3C-B975-F1D9FED23669}"/>
              </a:ext>
            </a:extLst>
          </p:cNvPr>
          <p:cNvSpPr txBox="1"/>
          <p:nvPr/>
        </p:nvSpPr>
        <p:spPr>
          <a:xfrm>
            <a:off x="5564858" y="4486401"/>
            <a:ext cx="3219610" cy="461665"/>
          </a:xfrm>
          <a:prstGeom prst="rect">
            <a:avLst/>
          </a:prstGeom>
          <a:noFill/>
        </p:spPr>
        <p:txBody>
          <a:bodyPr wrap="square" rtlCol="0">
            <a:spAutoFit/>
          </a:bodyPr>
          <a:lstStyle/>
          <a:p>
            <a:pPr algn="ctr"/>
            <a:r>
              <a:rPr lang="es-ES" sz="1350" spc="225" dirty="0">
                <a:solidFill>
                  <a:schemeClr val="bg1"/>
                </a:solidFill>
                <a:latin typeface="Now" pitchFamily="2" charset="77"/>
                <a:ea typeface="Verdana" panose="020B0604030504040204" pitchFamily="34" charset="0"/>
                <a:cs typeface="Verdana" panose="020B0604030504040204" pitchFamily="34" charset="0"/>
              </a:rPr>
              <a:t>NOMBRE</a:t>
            </a:r>
          </a:p>
          <a:p>
            <a:endParaRPr lang="es-CL" sz="1050" spc="225" dirty="0">
              <a:latin typeface="Now" pitchFamily="2" charset="77"/>
            </a:endParaRPr>
          </a:p>
        </p:txBody>
      </p:sp>
    </p:spTree>
    <p:extLst>
      <p:ext uri="{BB962C8B-B14F-4D97-AF65-F5344CB8AC3E}">
        <p14:creationId xmlns:p14="http://schemas.microsoft.com/office/powerpoint/2010/main" val="926420672"/>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cxnSp>
        <p:nvCxnSpPr>
          <p:cNvPr id="372" name="Google Shape;372;p46">
            <a:hlinkClick r:id="" action="ppaction://hlinkshowjump?jump=nextslide"/>
          </p:cNvPr>
          <p:cNvCxnSpPr/>
          <p:nvPr/>
        </p:nvCxnSpPr>
        <p:spPr>
          <a:xfrm>
            <a:off x="8643950" y="303450"/>
            <a:ext cx="262200" cy="0"/>
          </a:xfrm>
          <a:prstGeom prst="straightConnector1">
            <a:avLst/>
          </a:prstGeom>
          <a:noFill/>
          <a:ln w="9525" cap="flat" cmpd="sng">
            <a:solidFill>
              <a:schemeClr val="accent1"/>
            </a:solidFill>
            <a:prstDash val="solid"/>
            <a:round/>
            <a:headEnd type="none" w="med" len="med"/>
            <a:tailEnd type="triangle" w="med" len="med"/>
          </a:ln>
        </p:spPr>
      </p:cxnSp>
      <p:grpSp>
        <p:nvGrpSpPr>
          <p:cNvPr id="3" name="Grupo 2">
            <a:extLst>
              <a:ext uri="{FF2B5EF4-FFF2-40B4-BE49-F238E27FC236}">
                <a16:creationId xmlns:a16="http://schemas.microsoft.com/office/drawing/2014/main" id="{0BC4501E-F090-DD18-9250-B8249FE9C463}"/>
              </a:ext>
            </a:extLst>
          </p:cNvPr>
          <p:cNvGrpSpPr/>
          <p:nvPr/>
        </p:nvGrpSpPr>
        <p:grpSpPr>
          <a:xfrm>
            <a:off x="6581671" y="4651995"/>
            <a:ext cx="2193379" cy="257224"/>
            <a:chOff x="361983" y="489829"/>
            <a:chExt cx="2870901" cy="336679"/>
          </a:xfrm>
        </p:grpSpPr>
        <p:sp>
          <p:nvSpPr>
            <p:cNvPr id="4" name="Diagrama de flujo: conector 2">
              <a:extLst>
                <a:ext uri="{FF2B5EF4-FFF2-40B4-BE49-F238E27FC236}">
                  <a16:creationId xmlns:a16="http://schemas.microsoft.com/office/drawing/2014/main" id="{64508B98-09FD-38BA-2D2E-41E5C70624B6}"/>
                </a:ext>
              </a:extLst>
            </p:cNvPr>
            <p:cNvSpPr/>
            <p:nvPr/>
          </p:nvSpPr>
          <p:spPr>
            <a:xfrm>
              <a:off x="361983" y="578516"/>
              <a:ext cx="115169" cy="115843"/>
            </a:xfrm>
            <a:prstGeom prst="flowChartConnector">
              <a:avLst/>
            </a:prstGeom>
            <a:solidFill>
              <a:srgbClr val="E84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latin typeface="Now" pitchFamily="2" charset="77"/>
              </a:endParaRPr>
            </a:p>
          </p:txBody>
        </p:sp>
        <p:pic>
          <p:nvPicPr>
            <p:cNvPr id="5" name="Gráfico 4">
              <a:extLst>
                <a:ext uri="{FF2B5EF4-FFF2-40B4-BE49-F238E27FC236}">
                  <a16:creationId xmlns:a16="http://schemas.microsoft.com/office/drawing/2014/main" id="{F902818E-F36F-4E43-C6C3-B2A2F5C7D3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686" y="489829"/>
              <a:ext cx="2743198" cy="336679"/>
            </a:xfrm>
            <a:prstGeom prst="rect">
              <a:avLst/>
            </a:prstGeom>
          </p:spPr>
        </p:pic>
      </p:grpSp>
      <p:sp>
        <p:nvSpPr>
          <p:cNvPr id="14" name="Marcador de posición de contenido 2">
            <a:extLst>
              <a:ext uri="{FF2B5EF4-FFF2-40B4-BE49-F238E27FC236}">
                <a16:creationId xmlns:a16="http://schemas.microsoft.com/office/drawing/2014/main" id="{A55EB9F5-7912-5048-3A84-02D66D752027}"/>
              </a:ext>
            </a:extLst>
          </p:cNvPr>
          <p:cNvSpPr txBox="1">
            <a:spLocks/>
          </p:cNvSpPr>
          <p:nvPr/>
        </p:nvSpPr>
        <p:spPr>
          <a:xfrm>
            <a:off x="632011" y="1476000"/>
            <a:ext cx="5689764" cy="4351338"/>
          </a:xfrm>
          <a:prstGeom prst="rect">
            <a:avLst/>
          </a:prstGeom>
          <a:noFill/>
          <a:ln>
            <a:noFill/>
          </a:ln>
        </p:spPr>
        <p:txBody>
          <a:bodyPr spcFirstLastPara="1" wrap="square" lIns="91425" tIns="91425" rIns="91425" bIns="91425" rtlCol="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400"/>
              <a:buFont typeface="Josefin Sans Light"/>
              <a:buNone/>
              <a:defRPr sz="1800" b="0" i="0" u="none" strike="noStrike" cap="none">
                <a:solidFill>
                  <a:schemeClr val="dk1"/>
                </a:solidFill>
                <a:latin typeface="Josefin Sans"/>
                <a:ea typeface="Josefin Sans"/>
                <a:cs typeface="Josefin Sans"/>
                <a:sym typeface="Josefin Sans"/>
              </a:defRPr>
            </a:lvl1pPr>
            <a:lvl2pPr marL="914400" marR="0" lvl="1"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2pPr>
            <a:lvl3pPr marL="1371600" marR="0" lvl="2" indent="-317500" algn="l" rtl="0">
              <a:lnSpc>
                <a:spcPct val="100000"/>
              </a:lnSpc>
              <a:spcBef>
                <a:spcPts val="0"/>
              </a:spcBef>
              <a:spcAft>
                <a:spcPts val="0"/>
              </a:spcAft>
              <a:buClr>
                <a:schemeClr val="dk1"/>
              </a:buClr>
              <a:buSzPts val="1400"/>
              <a:buFont typeface="Josefin Sans Light"/>
              <a:buNone/>
              <a:defRPr sz="1400" b="0" i="0" u="none" strike="noStrike" cap="none">
                <a:solidFill>
                  <a:schemeClr val="dk1"/>
                </a:solidFill>
                <a:latin typeface="Josefin Sans Light"/>
                <a:ea typeface="Josefin Sans Light"/>
                <a:cs typeface="Josefin Sans Light"/>
                <a:sym typeface="Josefin Sans Light"/>
              </a:defRPr>
            </a:lvl3pPr>
            <a:lvl4pPr marL="1828800" marR="0" lvl="3" indent="-317500" algn="l" rtl="0">
              <a:lnSpc>
                <a:spcPct val="100000"/>
              </a:lnSpc>
              <a:spcBef>
                <a:spcPts val="0"/>
              </a:spcBef>
              <a:spcAft>
                <a:spcPts val="0"/>
              </a:spcAft>
              <a:buClr>
                <a:schemeClr val="dk1"/>
              </a:buClr>
              <a:buSzPts val="1400"/>
              <a:buFont typeface="Josefin Sans ExtraLight"/>
              <a:buNone/>
              <a:defRPr sz="1400" b="0" i="0" u="none" strike="noStrike" cap="none">
                <a:solidFill>
                  <a:schemeClr val="dk1"/>
                </a:solidFill>
                <a:latin typeface="Josefin Sans ExtraLight"/>
                <a:ea typeface="Josefin Sans ExtraLight"/>
                <a:cs typeface="Josefin Sans ExtraLight"/>
                <a:sym typeface="Josefin Sans ExtraLight"/>
              </a:defRPr>
            </a:lvl4pPr>
            <a:lvl5pPr marL="2286000" marR="0" lvl="4" indent="-311150" algn="l" rtl="0">
              <a:lnSpc>
                <a:spcPct val="100000"/>
              </a:lnSpc>
              <a:spcBef>
                <a:spcPts val="0"/>
              </a:spcBef>
              <a:spcAft>
                <a:spcPts val="0"/>
              </a:spcAft>
              <a:buClr>
                <a:schemeClr val="dk1"/>
              </a:buClr>
              <a:buSzPts val="1400"/>
              <a:buFont typeface="Josefin Sans ExtraLight"/>
              <a:buNone/>
              <a:defRPr sz="1300" b="0" i="0" u="none" strike="noStrike" cap="none">
                <a:solidFill>
                  <a:schemeClr val="dk1"/>
                </a:solidFill>
                <a:latin typeface="Josefin Sans ExtraLight"/>
                <a:ea typeface="Josefin Sans ExtraLight"/>
                <a:cs typeface="Josefin Sans ExtraLight"/>
                <a:sym typeface="Josefin Sans ExtraLight"/>
              </a:defRPr>
            </a:lvl5pPr>
            <a:lvl6pPr marL="2743200" marR="0" lvl="5"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6pPr>
            <a:lvl7pPr marL="3200400" marR="0" lvl="6"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7pPr>
            <a:lvl8pPr marL="3657600" marR="0" lvl="7"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8pPr>
            <a:lvl9pPr marL="4114800" marR="0" lvl="8"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9pPr>
          </a:lstStyle>
          <a:p>
            <a:pPr>
              <a:buFont typeface="Arial" panose="020B0604020202020204" pitchFamily="34" charset="0"/>
              <a:buChar char="•"/>
            </a:pPr>
            <a:r>
              <a:rPr lang="es-ES" sz="1400" dirty="0">
                <a:solidFill>
                  <a:srgbClr val="0B3A5C"/>
                </a:solidFill>
                <a:latin typeface="Now" pitchFamily="2" charset="77"/>
              </a:rPr>
              <a:t>TEXTO</a:t>
            </a:r>
          </a:p>
          <a:p>
            <a:pPr>
              <a:buFont typeface="Arial" panose="020B0604020202020204" pitchFamily="34" charset="0"/>
              <a:buChar char="•"/>
            </a:pPr>
            <a:endParaRPr lang="es-ES" sz="1400" dirty="0">
              <a:solidFill>
                <a:srgbClr val="0B3A5C"/>
              </a:solidFill>
              <a:latin typeface="Now" pitchFamily="2" charset="77"/>
            </a:endParaRPr>
          </a:p>
          <a:p>
            <a:pPr>
              <a:buFont typeface="Arial" panose="020B0604020202020204" pitchFamily="34" charset="0"/>
              <a:buChar char="•"/>
            </a:pPr>
            <a:r>
              <a:rPr lang="es-ES" sz="1400" dirty="0">
                <a:solidFill>
                  <a:srgbClr val="0B3A5C"/>
                </a:solidFill>
                <a:latin typeface="Now" pitchFamily="2" charset="77"/>
              </a:rPr>
              <a:t>TEXTO</a:t>
            </a:r>
          </a:p>
          <a:p>
            <a:pPr>
              <a:buFont typeface="Arial" panose="020B0604020202020204" pitchFamily="34" charset="0"/>
              <a:buChar char="•"/>
            </a:pPr>
            <a:endParaRPr lang="es-ES" sz="1400" dirty="0">
              <a:solidFill>
                <a:srgbClr val="0B3A5C"/>
              </a:solidFill>
              <a:latin typeface="Now" pitchFamily="2" charset="77"/>
            </a:endParaRPr>
          </a:p>
          <a:p>
            <a:pPr>
              <a:buFont typeface="Arial" panose="020B0604020202020204" pitchFamily="34" charset="0"/>
              <a:buChar char="•"/>
            </a:pPr>
            <a:r>
              <a:rPr lang="es-ES" sz="1400" dirty="0">
                <a:solidFill>
                  <a:srgbClr val="0B3A5C"/>
                </a:solidFill>
                <a:latin typeface="Now" pitchFamily="2" charset="77"/>
              </a:rPr>
              <a:t>TEXTO</a:t>
            </a:r>
          </a:p>
        </p:txBody>
      </p:sp>
      <p:pic>
        <p:nvPicPr>
          <p:cNvPr id="15" name="Gráfico 14">
            <a:extLst>
              <a:ext uri="{FF2B5EF4-FFF2-40B4-BE49-F238E27FC236}">
                <a16:creationId xmlns:a16="http://schemas.microsoft.com/office/drawing/2014/main" id="{13C68A8E-AA3E-DB41-E45E-46DAD996F91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63453"/>
          <a:stretch/>
        </p:blipFill>
        <p:spPr>
          <a:xfrm>
            <a:off x="5098942" y="-2263199"/>
            <a:ext cx="4224352" cy="7172418"/>
          </a:xfrm>
          <a:prstGeom prst="rect">
            <a:avLst/>
          </a:prstGeom>
        </p:spPr>
      </p:pic>
      <p:sp>
        <p:nvSpPr>
          <p:cNvPr id="2" name="Google Shape;341;p44">
            <a:extLst>
              <a:ext uri="{FF2B5EF4-FFF2-40B4-BE49-F238E27FC236}">
                <a16:creationId xmlns:a16="http://schemas.microsoft.com/office/drawing/2014/main" id="{35907CC6-DFCC-DC8C-2111-A1200BB3E022}"/>
              </a:ext>
            </a:extLst>
          </p:cNvPr>
          <p:cNvSpPr txBox="1">
            <a:spLocks/>
          </p:cNvSpPr>
          <p:nvPr/>
        </p:nvSpPr>
        <p:spPr>
          <a:xfrm>
            <a:off x="266626" y="587038"/>
            <a:ext cx="5981773" cy="940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Josefin Sans"/>
              <a:buNone/>
              <a:defRPr sz="18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9pPr>
          </a:lstStyle>
          <a:p>
            <a:r>
              <a:rPr lang="es-CL" sz="2400" b="0" dirty="0">
                <a:solidFill>
                  <a:srgbClr val="0B3A5C"/>
                </a:solidFill>
                <a:latin typeface="Now" pitchFamily="2" charset="77"/>
              </a:rPr>
              <a:t>TÍTULO </a:t>
            </a:r>
            <a:br>
              <a:rPr lang="es-CL" sz="2400" b="0" dirty="0">
                <a:solidFill>
                  <a:srgbClr val="0B3A5C"/>
                </a:solidFill>
                <a:latin typeface="Now" pitchFamily="2" charset="77"/>
              </a:rPr>
            </a:br>
            <a:r>
              <a:rPr lang="es-CL" sz="2000" b="0" dirty="0">
                <a:solidFill>
                  <a:srgbClr val="0B3A5C"/>
                </a:solidFill>
                <a:latin typeface="Now" pitchFamily="2" charset="77"/>
              </a:rPr>
              <a:t>Subtítulo</a:t>
            </a:r>
            <a:r>
              <a:rPr lang="es-CL" sz="2000" b="0" dirty="0">
                <a:solidFill>
                  <a:srgbClr val="E74613"/>
                </a:solidFill>
                <a:latin typeface="Now" pitchFamily="2" charset="77"/>
              </a:rPr>
              <a:t> DESTACADO</a:t>
            </a:r>
            <a:r>
              <a:rPr lang="es-CL" sz="2000" b="0" dirty="0">
                <a:solidFill>
                  <a:srgbClr val="0B3A5C"/>
                </a:solidFill>
                <a:latin typeface="Now" pitchFamily="2" charset="77"/>
              </a:rPr>
              <a:t>(</a:t>
            </a:r>
            <a:r>
              <a:rPr lang="es-CL" sz="2000" b="0" dirty="0" err="1">
                <a:solidFill>
                  <a:srgbClr val="0B3A5C"/>
                </a:solidFill>
                <a:latin typeface="Now" pitchFamily="2" charset="77"/>
              </a:rPr>
              <a:t>xxxxx</a:t>
            </a:r>
            <a:r>
              <a:rPr lang="es-CL" sz="2000" b="0" dirty="0">
                <a:solidFill>
                  <a:srgbClr val="0B3A5C"/>
                </a:solidFill>
                <a:latin typeface="Now" pitchFamily="2" charset="77"/>
              </a:rPr>
              <a:t>)</a:t>
            </a:r>
            <a:br>
              <a:rPr lang="es-CL" sz="2400" b="0" dirty="0">
                <a:solidFill>
                  <a:srgbClr val="0B3A5C"/>
                </a:solidFill>
                <a:latin typeface="Now" pitchFamily="2" charset="77"/>
              </a:rPr>
            </a:br>
            <a:endParaRPr lang="es-CL" sz="2400" b="0" dirty="0">
              <a:solidFill>
                <a:srgbClr val="0B3A5C"/>
              </a:solidFill>
              <a:latin typeface="Now" pitchFamily="2" charset="77"/>
            </a:endParaRPr>
          </a:p>
        </p:txBody>
      </p:sp>
    </p:spTree>
    <p:extLst>
      <p:ext uri="{BB962C8B-B14F-4D97-AF65-F5344CB8AC3E}">
        <p14:creationId xmlns:p14="http://schemas.microsoft.com/office/powerpoint/2010/main" val="277943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11" descr="Multitud de personas en una montaña nevada&#10;&#10;Descripción generada automáticamente">
            <a:extLst>
              <a:ext uri="{FF2B5EF4-FFF2-40B4-BE49-F238E27FC236}">
                <a16:creationId xmlns:a16="http://schemas.microsoft.com/office/drawing/2014/main" id="{94060714-6FBF-6257-7DE6-4BA7C548D345}"/>
              </a:ext>
            </a:extLst>
          </p:cNvPr>
          <p:cNvPicPr>
            <a:picLocks noChangeAspect="1"/>
          </p:cNvPicPr>
          <p:nvPr/>
        </p:nvPicPr>
        <p:blipFill rotWithShape="1">
          <a:blip r:embed="rId3"/>
          <a:srcRect l="6349" t="2683" r="1089" b="3688"/>
          <a:stretch/>
        </p:blipFill>
        <p:spPr>
          <a:xfrm>
            <a:off x="-37010" y="-36027"/>
            <a:ext cx="9186853" cy="5215554"/>
          </a:xfrm>
          <a:prstGeom prst="rect">
            <a:avLst/>
          </a:prstGeom>
        </p:spPr>
      </p:pic>
      <p:pic>
        <p:nvPicPr>
          <p:cNvPr id="11" name="Gráfico 10">
            <a:extLst>
              <a:ext uri="{FF2B5EF4-FFF2-40B4-BE49-F238E27FC236}">
                <a16:creationId xmlns:a16="http://schemas.microsoft.com/office/drawing/2014/main" id="{5967CA83-C44E-F02F-9BBD-0C0291D7C05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8436" y="-421571"/>
            <a:ext cx="9340563" cy="5950833"/>
          </a:xfrm>
          <a:prstGeom prst="rect">
            <a:avLst/>
          </a:prstGeom>
        </p:spPr>
      </p:pic>
      <p:sp>
        <p:nvSpPr>
          <p:cNvPr id="2" name="object 5">
            <a:extLst>
              <a:ext uri="{FF2B5EF4-FFF2-40B4-BE49-F238E27FC236}">
                <a16:creationId xmlns:a16="http://schemas.microsoft.com/office/drawing/2014/main" id="{F27CC436-6AC7-7A91-FC3E-1A30240EA9AA}"/>
              </a:ext>
            </a:extLst>
          </p:cNvPr>
          <p:cNvSpPr txBox="1"/>
          <p:nvPr/>
        </p:nvSpPr>
        <p:spPr>
          <a:xfrm>
            <a:off x="10600178" y="5209196"/>
            <a:ext cx="645259" cy="976294"/>
          </a:xfrm>
          <a:prstGeom prst="rect">
            <a:avLst/>
          </a:prstGeom>
          <a:noFill/>
        </p:spPr>
        <p:txBody>
          <a:bodyPr vert="horz" wrap="square" lIns="0" tIns="115253" rIns="0" bIns="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788" dirty="0">
                <a:solidFill>
                  <a:schemeClr val="bg1"/>
                </a:solidFill>
                <a:latin typeface="Now" pitchFamily="2" charset="77"/>
                <a:ea typeface="Verdana"/>
                <a:cs typeface="Arial"/>
              </a:rPr>
              <a:t>Chile, 2023.</a:t>
            </a:r>
            <a:endParaRPr lang="es-ES" sz="788" dirty="0">
              <a:solidFill>
                <a:schemeClr val="bg1"/>
              </a:solidFill>
              <a:latin typeface="Now" pitchFamily="2" charset="77"/>
              <a:ea typeface="Verdana"/>
            </a:endParaRPr>
          </a:p>
          <a:p>
            <a:pPr algn="ctr"/>
            <a:endParaRPr lang="es-ES" sz="2400" dirty="0">
              <a:solidFill>
                <a:schemeClr val="bg1"/>
              </a:solidFill>
              <a:latin typeface="Now" pitchFamily="2" charset="77"/>
              <a:ea typeface="Verdana"/>
              <a:cs typeface="Arial"/>
            </a:endParaRPr>
          </a:p>
          <a:p>
            <a:pPr algn="ctr"/>
            <a:endParaRPr lang="es-ES" sz="2400" dirty="0">
              <a:solidFill>
                <a:srgbClr val="0B1D2B"/>
              </a:solidFill>
              <a:latin typeface="Now" pitchFamily="2" charset="77"/>
              <a:ea typeface="Verdana"/>
              <a:cs typeface="Arial"/>
            </a:endParaRPr>
          </a:p>
        </p:txBody>
      </p:sp>
      <p:grpSp>
        <p:nvGrpSpPr>
          <p:cNvPr id="8" name="Grupo 7">
            <a:extLst>
              <a:ext uri="{FF2B5EF4-FFF2-40B4-BE49-F238E27FC236}">
                <a16:creationId xmlns:a16="http://schemas.microsoft.com/office/drawing/2014/main" id="{B5B3BF15-902C-95A1-7FA4-5FBF430A30CC}"/>
              </a:ext>
            </a:extLst>
          </p:cNvPr>
          <p:cNvGrpSpPr/>
          <p:nvPr/>
        </p:nvGrpSpPr>
        <p:grpSpPr>
          <a:xfrm>
            <a:off x="1566710" y="1671638"/>
            <a:ext cx="5967717" cy="699851"/>
            <a:chOff x="361983" y="489829"/>
            <a:chExt cx="2870901" cy="336679"/>
          </a:xfrm>
        </p:grpSpPr>
        <p:sp>
          <p:nvSpPr>
            <p:cNvPr id="9" name="Diagrama de flujo: conector 2">
              <a:extLst>
                <a:ext uri="{FF2B5EF4-FFF2-40B4-BE49-F238E27FC236}">
                  <a16:creationId xmlns:a16="http://schemas.microsoft.com/office/drawing/2014/main" id="{88E7E853-B07F-1539-615E-78D58A915F2C}"/>
                </a:ext>
              </a:extLst>
            </p:cNvPr>
            <p:cNvSpPr/>
            <p:nvPr/>
          </p:nvSpPr>
          <p:spPr>
            <a:xfrm>
              <a:off x="361983" y="578516"/>
              <a:ext cx="115169" cy="115843"/>
            </a:xfrm>
            <a:prstGeom prst="flowChartConnector">
              <a:avLst/>
            </a:prstGeom>
            <a:solidFill>
              <a:srgbClr val="E84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sz="1350" dirty="0">
                <a:latin typeface="Now" pitchFamily="2" charset="77"/>
              </a:endParaRPr>
            </a:p>
          </p:txBody>
        </p:sp>
        <p:pic>
          <p:nvPicPr>
            <p:cNvPr id="10" name="Gráfico 9">
              <a:extLst>
                <a:ext uri="{FF2B5EF4-FFF2-40B4-BE49-F238E27FC236}">
                  <a16:creationId xmlns:a16="http://schemas.microsoft.com/office/drawing/2014/main" id="{C765F475-6B8E-9360-FE89-D53B778EEA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686" y="489829"/>
              <a:ext cx="2743198" cy="336679"/>
            </a:xfrm>
            <a:prstGeom prst="rect">
              <a:avLst/>
            </a:prstGeom>
          </p:spPr>
        </p:pic>
      </p:grpSp>
    </p:spTree>
    <p:extLst>
      <p:ext uri="{BB962C8B-B14F-4D97-AF65-F5344CB8AC3E}">
        <p14:creationId xmlns:p14="http://schemas.microsoft.com/office/powerpoint/2010/main" val="353890820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51" name="Google Shape;351;p45">
            <a:hlinkClick r:id="rId3" action="ppaction://hlinksldjump"/>
          </p:cNvPr>
          <p:cNvSpPr txBox="1">
            <a:spLocks noGrp="1"/>
          </p:cNvSpPr>
          <p:nvPr>
            <p:ph type="title" idx="2"/>
          </p:nvPr>
        </p:nvSpPr>
        <p:spPr>
          <a:xfrm>
            <a:off x="1121625" y="1673264"/>
            <a:ext cx="576000" cy="5934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 dirty="0"/>
              <a:t>01</a:t>
            </a:r>
            <a:endParaRPr dirty="0"/>
          </a:p>
        </p:txBody>
      </p:sp>
      <p:sp>
        <p:nvSpPr>
          <p:cNvPr id="352" name="Google Shape;352;p45"/>
          <p:cNvSpPr txBox="1">
            <a:spLocks noGrp="1"/>
          </p:cNvSpPr>
          <p:nvPr>
            <p:ph type="subTitle" idx="1"/>
          </p:nvPr>
        </p:nvSpPr>
        <p:spPr>
          <a:xfrm>
            <a:off x="1594002" y="1590012"/>
            <a:ext cx="2726696" cy="48482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L" sz="2000" dirty="0">
                <a:solidFill>
                  <a:srgbClr val="0B3A5C"/>
                </a:solidFill>
              </a:rPr>
              <a:t>Texto Texto Texto Texto Texto Texto Texto Texto Texto Texto Texto Texto Texto Texto Texto Texto Texto Texto Texto Texto Texto </a:t>
            </a:r>
          </a:p>
        </p:txBody>
      </p:sp>
      <p:sp>
        <p:nvSpPr>
          <p:cNvPr id="357" name="Google Shape;357;p45">
            <a:hlinkClick r:id="" action="ppaction://noaction"/>
          </p:cNvPr>
          <p:cNvSpPr txBox="1">
            <a:spLocks noGrp="1"/>
          </p:cNvSpPr>
          <p:nvPr>
            <p:ph type="title" idx="7"/>
          </p:nvPr>
        </p:nvSpPr>
        <p:spPr>
          <a:xfrm>
            <a:off x="5086399" y="1673264"/>
            <a:ext cx="888195" cy="593400"/>
          </a:xfrm>
          <a:prstGeom prst="rect">
            <a:avLst/>
          </a:prstGeom>
        </p:spPr>
        <p:txBody>
          <a:bodyPr spcFirstLastPara="1" wrap="square" lIns="0" tIns="91425" rIns="91425" bIns="91425" anchor="t" anchorCtr="0">
            <a:noAutofit/>
          </a:bodyPr>
          <a:lstStyle/>
          <a:p>
            <a:pPr marL="0" lvl="0" indent="0" algn="l" rtl="0">
              <a:spcBef>
                <a:spcPts val="0"/>
              </a:spcBef>
              <a:spcAft>
                <a:spcPts val="0"/>
              </a:spcAft>
              <a:buNone/>
            </a:pPr>
            <a:r>
              <a:rPr lang="en" dirty="0"/>
              <a:t>02</a:t>
            </a:r>
            <a:endParaRPr dirty="0"/>
          </a:p>
        </p:txBody>
      </p:sp>
      <p:sp>
        <p:nvSpPr>
          <p:cNvPr id="358" name="Google Shape;358;p45"/>
          <p:cNvSpPr txBox="1">
            <a:spLocks noGrp="1"/>
          </p:cNvSpPr>
          <p:nvPr>
            <p:ph type="subTitle" idx="8"/>
          </p:nvPr>
        </p:nvSpPr>
        <p:spPr>
          <a:xfrm>
            <a:off x="5649698" y="1590012"/>
            <a:ext cx="2635804" cy="48482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L" sz="2000" dirty="0">
                <a:solidFill>
                  <a:srgbClr val="0B3A5C"/>
                </a:solidFill>
              </a:rPr>
              <a:t>Texto Texto Texto Texto Texto Texto Texto Texto Texto Texto Texto Texto Texto Texto Texto Texto Texto Texto Texto Texto Texto </a:t>
            </a:r>
          </a:p>
        </p:txBody>
      </p:sp>
      <p:cxnSp>
        <p:nvCxnSpPr>
          <p:cNvPr id="362" name="Google Shape;362;p45"/>
          <p:cNvCxnSpPr/>
          <p:nvPr/>
        </p:nvCxnSpPr>
        <p:spPr>
          <a:xfrm>
            <a:off x="1026763" y="1766770"/>
            <a:ext cx="0" cy="425700"/>
          </a:xfrm>
          <a:prstGeom prst="straightConnector1">
            <a:avLst/>
          </a:prstGeom>
          <a:noFill/>
          <a:ln w="76200" cap="flat" cmpd="sng">
            <a:solidFill>
              <a:schemeClr val="accent1"/>
            </a:solidFill>
            <a:prstDash val="solid"/>
            <a:round/>
            <a:headEnd type="none" w="med" len="med"/>
            <a:tailEnd type="none" w="med" len="med"/>
          </a:ln>
        </p:spPr>
      </p:cxnSp>
      <p:cxnSp>
        <p:nvCxnSpPr>
          <p:cNvPr id="364" name="Google Shape;364;p45"/>
          <p:cNvCxnSpPr/>
          <p:nvPr/>
        </p:nvCxnSpPr>
        <p:spPr>
          <a:xfrm>
            <a:off x="4991563" y="1766770"/>
            <a:ext cx="0" cy="425700"/>
          </a:xfrm>
          <a:prstGeom prst="straightConnector1">
            <a:avLst/>
          </a:prstGeom>
          <a:noFill/>
          <a:ln w="76200" cap="flat" cmpd="sng">
            <a:solidFill>
              <a:schemeClr val="accent1"/>
            </a:solidFill>
            <a:prstDash val="solid"/>
            <a:round/>
            <a:headEnd type="none" w="med" len="med"/>
            <a:tailEnd type="none" w="med" len="med"/>
          </a:ln>
        </p:spPr>
      </p:cxnSp>
      <p:cxnSp>
        <p:nvCxnSpPr>
          <p:cNvPr id="366" name="Google Shape;366;p45">
            <a:hlinkClick r:id="" action="ppaction://hlinkshowjump?jump=nextslide"/>
          </p:cNvPr>
          <p:cNvCxnSpPr/>
          <p:nvPr/>
        </p:nvCxnSpPr>
        <p:spPr>
          <a:xfrm>
            <a:off x="8643950" y="303450"/>
            <a:ext cx="262200" cy="0"/>
          </a:xfrm>
          <a:prstGeom prst="straightConnector1">
            <a:avLst/>
          </a:prstGeom>
          <a:noFill/>
          <a:ln w="9525" cap="flat" cmpd="sng">
            <a:solidFill>
              <a:schemeClr val="accent1"/>
            </a:solidFill>
            <a:prstDash val="solid"/>
            <a:round/>
            <a:headEnd type="none" w="med" len="med"/>
            <a:tailEnd type="triangle" w="med" len="med"/>
          </a:ln>
        </p:spPr>
      </p:cxnSp>
      <p:sp>
        <p:nvSpPr>
          <p:cNvPr id="4" name="Google Shape;341;p44">
            <a:extLst>
              <a:ext uri="{FF2B5EF4-FFF2-40B4-BE49-F238E27FC236}">
                <a16:creationId xmlns:a16="http://schemas.microsoft.com/office/drawing/2014/main" id="{5E009B63-8474-938B-6A0E-42760D75EDF1}"/>
              </a:ext>
            </a:extLst>
          </p:cNvPr>
          <p:cNvSpPr txBox="1">
            <a:spLocks/>
          </p:cNvSpPr>
          <p:nvPr/>
        </p:nvSpPr>
        <p:spPr>
          <a:xfrm>
            <a:off x="266626" y="587038"/>
            <a:ext cx="5981773" cy="940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Josefin Sans"/>
              <a:buNone/>
              <a:defRPr sz="18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9pPr>
          </a:lstStyle>
          <a:p>
            <a:r>
              <a:rPr lang="es-CL" sz="2400" b="0" dirty="0">
                <a:solidFill>
                  <a:srgbClr val="0B3A5C"/>
                </a:solidFill>
                <a:latin typeface="Now" pitchFamily="2" charset="77"/>
              </a:rPr>
              <a:t>TÍTULO </a:t>
            </a:r>
            <a:br>
              <a:rPr lang="es-CL" sz="2400" b="0" dirty="0">
                <a:solidFill>
                  <a:srgbClr val="0B3A5C"/>
                </a:solidFill>
                <a:latin typeface="Now" pitchFamily="2" charset="77"/>
              </a:rPr>
            </a:br>
            <a:r>
              <a:rPr lang="es-CL" sz="2000" b="0" dirty="0">
                <a:solidFill>
                  <a:srgbClr val="0B3A5C"/>
                </a:solidFill>
                <a:latin typeface="Now" pitchFamily="2" charset="77"/>
              </a:rPr>
              <a:t>Subtítulo</a:t>
            </a:r>
            <a:r>
              <a:rPr lang="es-CL" sz="2000" b="0" dirty="0">
                <a:solidFill>
                  <a:srgbClr val="E74613"/>
                </a:solidFill>
                <a:latin typeface="Now" pitchFamily="2" charset="77"/>
              </a:rPr>
              <a:t> DESTACADO</a:t>
            </a:r>
            <a:r>
              <a:rPr lang="es-CL" sz="2000" b="0" dirty="0">
                <a:solidFill>
                  <a:srgbClr val="0B3A5C"/>
                </a:solidFill>
                <a:latin typeface="Now" pitchFamily="2" charset="77"/>
              </a:rPr>
              <a:t>(</a:t>
            </a:r>
            <a:r>
              <a:rPr lang="es-CL" sz="2000" b="0" dirty="0" err="1">
                <a:solidFill>
                  <a:srgbClr val="0B3A5C"/>
                </a:solidFill>
                <a:latin typeface="Now" pitchFamily="2" charset="77"/>
              </a:rPr>
              <a:t>xxxxx</a:t>
            </a:r>
            <a:r>
              <a:rPr lang="es-CL" sz="2000" b="0" dirty="0">
                <a:solidFill>
                  <a:srgbClr val="0B3A5C"/>
                </a:solidFill>
                <a:latin typeface="Now" pitchFamily="2" charset="77"/>
              </a:rPr>
              <a:t>)</a:t>
            </a:r>
            <a:br>
              <a:rPr lang="es-CL" sz="2400" b="0" dirty="0">
                <a:solidFill>
                  <a:srgbClr val="0B3A5C"/>
                </a:solidFill>
                <a:latin typeface="Now" pitchFamily="2" charset="77"/>
              </a:rPr>
            </a:br>
            <a:endParaRPr lang="es-CL" sz="2400" b="0" dirty="0">
              <a:solidFill>
                <a:srgbClr val="0B3A5C"/>
              </a:solidFill>
              <a:latin typeface="Now" pitchFamily="2" charset="77"/>
            </a:endParaRPr>
          </a:p>
        </p:txBody>
      </p:sp>
      <p:grpSp>
        <p:nvGrpSpPr>
          <p:cNvPr id="5" name="Grupo 4">
            <a:extLst>
              <a:ext uri="{FF2B5EF4-FFF2-40B4-BE49-F238E27FC236}">
                <a16:creationId xmlns:a16="http://schemas.microsoft.com/office/drawing/2014/main" id="{86AFAA38-E957-B6C7-1AAB-429524084B85}"/>
              </a:ext>
            </a:extLst>
          </p:cNvPr>
          <p:cNvGrpSpPr/>
          <p:nvPr/>
        </p:nvGrpSpPr>
        <p:grpSpPr>
          <a:xfrm>
            <a:off x="6581671" y="4651995"/>
            <a:ext cx="2193379" cy="257224"/>
            <a:chOff x="361983" y="489829"/>
            <a:chExt cx="2870901" cy="336679"/>
          </a:xfrm>
        </p:grpSpPr>
        <p:sp>
          <p:nvSpPr>
            <p:cNvPr id="6" name="Diagrama de flujo: conector 2">
              <a:extLst>
                <a:ext uri="{FF2B5EF4-FFF2-40B4-BE49-F238E27FC236}">
                  <a16:creationId xmlns:a16="http://schemas.microsoft.com/office/drawing/2014/main" id="{4C84724E-6ABA-0EF8-617D-6479A96A1F38}"/>
                </a:ext>
              </a:extLst>
            </p:cNvPr>
            <p:cNvSpPr/>
            <p:nvPr/>
          </p:nvSpPr>
          <p:spPr>
            <a:xfrm>
              <a:off x="361983" y="578516"/>
              <a:ext cx="115169" cy="115843"/>
            </a:xfrm>
            <a:prstGeom prst="flowChartConnector">
              <a:avLst/>
            </a:prstGeom>
            <a:solidFill>
              <a:srgbClr val="E84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latin typeface="Now" pitchFamily="2" charset="77"/>
              </a:endParaRPr>
            </a:p>
          </p:txBody>
        </p:sp>
        <p:pic>
          <p:nvPicPr>
            <p:cNvPr id="7" name="Gráfico 6">
              <a:extLst>
                <a:ext uri="{FF2B5EF4-FFF2-40B4-BE49-F238E27FC236}">
                  <a16:creationId xmlns:a16="http://schemas.microsoft.com/office/drawing/2014/main" id="{2CF2F3BA-86E8-482C-86C0-2213401BCC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9686" y="489829"/>
              <a:ext cx="2743198" cy="336679"/>
            </a:xfrm>
            <a:prstGeom prst="rect">
              <a:avLst/>
            </a:prstGeom>
          </p:spPr>
        </p:pic>
      </p:grpSp>
      <p:sp>
        <p:nvSpPr>
          <p:cNvPr id="9" name="Marcador de posición de contenido 2">
            <a:extLst>
              <a:ext uri="{FF2B5EF4-FFF2-40B4-BE49-F238E27FC236}">
                <a16:creationId xmlns:a16="http://schemas.microsoft.com/office/drawing/2014/main" id="{BCBF62E9-280F-1E36-DBAF-7FBF48032918}"/>
              </a:ext>
            </a:extLst>
          </p:cNvPr>
          <p:cNvSpPr txBox="1">
            <a:spLocks/>
          </p:cNvSpPr>
          <p:nvPr/>
        </p:nvSpPr>
        <p:spPr>
          <a:xfrm>
            <a:off x="116600" y="5494396"/>
            <a:ext cx="10515600" cy="4351338"/>
          </a:xfrm>
          <a:prstGeom prst="rect">
            <a:avLst/>
          </a:prstGeom>
          <a:noFill/>
          <a:ln>
            <a:noFill/>
          </a:ln>
        </p:spPr>
        <p:txBody>
          <a:bodyPr spcFirstLastPara="1" wrap="square" lIns="91425" tIns="91425" rIns="91425" bIns="91425" rtlCol="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Josefin Sans"/>
              <a:buNone/>
              <a:defRPr sz="1800" b="0" i="0" u="none" strike="noStrike" cap="none">
                <a:solidFill>
                  <a:schemeClr val="dk1"/>
                </a:solidFill>
                <a:latin typeface="Josefin Sans"/>
                <a:ea typeface="Josefin Sans"/>
                <a:cs typeface="Josefin Sans"/>
                <a:sym typeface="Josefin Sans"/>
              </a:defRPr>
            </a:lvl1pPr>
            <a:lvl2pPr marL="914400" marR="0" lvl="1"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2pPr>
            <a:lvl3pPr marL="1371600" marR="0" lvl="2"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3pPr>
            <a:lvl4pPr marL="1828800" marR="0" lvl="3"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4pPr>
            <a:lvl5pPr marL="2286000" marR="0" lvl="4" indent="-311150" algn="l" rtl="0">
              <a:lnSpc>
                <a:spcPct val="100000"/>
              </a:lnSpc>
              <a:spcBef>
                <a:spcPts val="0"/>
              </a:spcBef>
              <a:spcAft>
                <a:spcPts val="0"/>
              </a:spcAft>
              <a:buClr>
                <a:schemeClr val="dk1"/>
              </a:buClr>
              <a:buSzPts val="1400"/>
              <a:buFont typeface="Josefin Sans"/>
              <a:buNone/>
              <a:defRPr sz="1300" b="0" i="0" u="none" strike="noStrike" cap="none">
                <a:solidFill>
                  <a:schemeClr val="dk1"/>
                </a:solidFill>
                <a:latin typeface="Josefin Sans"/>
                <a:ea typeface="Josefin Sans"/>
                <a:cs typeface="Josefin Sans"/>
                <a:sym typeface="Josefin Sans"/>
              </a:defRPr>
            </a:lvl5pPr>
            <a:lvl6pPr marL="2743200" marR="0" lvl="5"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6pPr>
            <a:lvl7pPr marL="3200400" marR="0" lvl="6"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7pPr>
            <a:lvl8pPr marL="3657600" marR="0" lvl="7"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8pPr>
            <a:lvl9pPr marL="4114800" marR="0" lvl="8"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9pPr>
          </a:lstStyle>
          <a:p>
            <a:endParaRPr lang="es-ES" dirty="0">
              <a:solidFill>
                <a:srgbClr val="0B3A5C"/>
              </a:solidFill>
              <a:latin typeface="Now" pitchFamily="2" charset="77"/>
              <a:ea typeface="Verdana" panose="020B0604030504040204" pitchFamily="34" charset="0"/>
              <a:cs typeface="Verdana" panose="020B060403050404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Imagen 11" descr="Multitud de personas en una montaña nevada&#10;&#10;Descripción generada automáticamente">
            <a:extLst>
              <a:ext uri="{FF2B5EF4-FFF2-40B4-BE49-F238E27FC236}">
                <a16:creationId xmlns:a16="http://schemas.microsoft.com/office/drawing/2014/main" id="{5D36345A-F02D-3C6A-0273-FBB10E595971}"/>
              </a:ext>
            </a:extLst>
          </p:cNvPr>
          <p:cNvPicPr>
            <a:picLocks noChangeAspect="1"/>
          </p:cNvPicPr>
          <p:nvPr/>
        </p:nvPicPr>
        <p:blipFill rotWithShape="1">
          <a:blip r:embed="rId3"/>
          <a:srcRect t="2460" b="11400"/>
          <a:stretch/>
        </p:blipFill>
        <p:spPr>
          <a:xfrm>
            <a:off x="-9362" y="759483"/>
            <a:ext cx="9187661" cy="4430932"/>
          </a:xfrm>
          <a:prstGeom prst="rect">
            <a:avLst/>
          </a:prstGeom>
        </p:spPr>
      </p:pic>
      <p:pic>
        <p:nvPicPr>
          <p:cNvPr id="3" name="Gráfico 10">
            <a:extLst>
              <a:ext uri="{FF2B5EF4-FFF2-40B4-BE49-F238E27FC236}">
                <a16:creationId xmlns:a16="http://schemas.microsoft.com/office/drawing/2014/main" id="{372F4C6E-047E-05BE-32B2-EC47277850C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828" t="18818" r="53780" b="17296"/>
          <a:stretch/>
        </p:blipFill>
        <p:spPr>
          <a:xfrm>
            <a:off x="196801" y="85019"/>
            <a:ext cx="1981200" cy="1527017"/>
          </a:xfrm>
          <a:prstGeom prst="rect">
            <a:avLst/>
          </a:prstGeom>
        </p:spPr>
      </p:pic>
      <p:sp>
        <p:nvSpPr>
          <p:cNvPr id="41" name="1 Título">
            <a:extLst>
              <a:ext uri="{FF2B5EF4-FFF2-40B4-BE49-F238E27FC236}">
                <a16:creationId xmlns:a16="http://schemas.microsoft.com/office/drawing/2014/main" id="{11E6EF06-4226-B435-C7E1-1E46F8D6FE49}"/>
              </a:ext>
            </a:extLst>
          </p:cNvPr>
          <p:cNvSpPr txBox="1"/>
          <p:nvPr/>
        </p:nvSpPr>
        <p:spPr>
          <a:xfrm>
            <a:off x="2173692" y="649718"/>
            <a:ext cx="2782458" cy="529958"/>
          </a:xfrm>
          <a:prstGeom prst="rect">
            <a:avLst/>
          </a:prstGeom>
          <a:noFill/>
          <a:ln cap="flat">
            <a:noFill/>
          </a:ln>
        </p:spPr>
        <p:txBody>
          <a:bodyPr vert="horz" wrap="square" lIns="51366" tIns="25683" rIns="51366" bIns="25683" anchor="ctr" anchorCtr="1" compatLnSpc="1">
            <a:noAutofit/>
          </a:bodyPr>
          <a:lstStyle/>
          <a:p>
            <a:pPr defTabSz="685800">
              <a:defRPr sz="1800" b="0" i="0" u="none" strike="noStrike" kern="0" cap="none" spc="0" baseline="0">
                <a:solidFill>
                  <a:srgbClr val="000000"/>
                </a:solidFill>
                <a:uFillTx/>
              </a:defRPr>
            </a:pPr>
            <a:r>
              <a:rPr lang="es-MX" sz="2400" kern="1200" dirty="0">
                <a:solidFill>
                  <a:srgbClr val="0B3A5C"/>
                </a:solidFill>
                <a:latin typeface="Now" pitchFamily="2" charset="77"/>
                <a:ea typeface="Verdana" panose="020B0604030504040204" pitchFamily="34" charset="0"/>
                <a:cs typeface="Verdana" panose="020B0604030504040204" pitchFamily="34" charset="0"/>
              </a:rPr>
              <a:t>METROPOLITAN REGION OF SANTIAGO </a:t>
            </a:r>
          </a:p>
        </p:txBody>
      </p:sp>
      <p:sp>
        <p:nvSpPr>
          <p:cNvPr id="43" name="object 5">
            <a:extLst>
              <a:ext uri="{FF2B5EF4-FFF2-40B4-BE49-F238E27FC236}">
                <a16:creationId xmlns:a16="http://schemas.microsoft.com/office/drawing/2014/main" id="{53AC445C-8AF8-ADDF-69F9-60923C7A87B1}"/>
              </a:ext>
            </a:extLst>
          </p:cNvPr>
          <p:cNvSpPr txBox="1"/>
          <p:nvPr/>
        </p:nvSpPr>
        <p:spPr>
          <a:xfrm>
            <a:off x="4711275" y="1519213"/>
            <a:ext cx="981139" cy="947375"/>
          </a:xfrm>
          <a:prstGeom prst="rect">
            <a:avLst/>
          </a:prstGeom>
          <a:noFill/>
        </p:spPr>
        <p:txBody>
          <a:bodyPr vert="horz" wrap="square" lIns="0" tIns="115253" rIns="0" bIns="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929">
              <a:defRPr sz="1800" b="0" i="0" u="none" strike="noStrike" kern="0" cap="none" spc="0" baseline="0">
                <a:solidFill>
                  <a:srgbClr val="000000"/>
                </a:solidFill>
                <a:uFillTx/>
              </a:defRPr>
            </a:pPr>
            <a:r>
              <a:rPr lang="es-ES" sz="2400" spc="-4" dirty="0">
                <a:solidFill>
                  <a:srgbClr val="0B3A5C"/>
                </a:solidFill>
                <a:latin typeface="Now" pitchFamily="2" charset="77"/>
                <a:ea typeface="+mn-lt"/>
                <a:cs typeface="+mn-lt"/>
              </a:rPr>
              <a:t>8,3</a:t>
            </a:r>
            <a:r>
              <a:rPr lang="es-ES" sz="1500" spc="-4" dirty="0">
                <a:solidFill>
                  <a:srgbClr val="0B3A5C"/>
                </a:solidFill>
                <a:latin typeface="Now" pitchFamily="2" charset="77"/>
                <a:ea typeface="+mn-lt"/>
                <a:cs typeface="+mn-lt"/>
              </a:rPr>
              <a:t> </a:t>
            </a:r>
            <a:r>
              <a:rPr lang="es-MX" sz="1050" dirty="0">
                <a:solidFill>
                  <a:srgbClr val="0B3A5C"/>
                </a:solidFill>
                <a:latin typeface="Now" pitchFamily="2" charset="77"/>
                <a:cs typeface="PingFang SC"/>
              </a:rPr>
              <a:t>MILLION INHABITANTS</a:t>
            </a:r>
            <a:endParaRPr lang="es-ES" sz="900" dirty="0">
              <a:solidFill>
                <a:srgbClr val="0B3A5C"/>
              </a:solidFill>
              <a:latin typeface="Now" pitchFamily="2" charset="77"/>
              <a:ea typeface="Verdana"/>
              <a:cs typeface="Arial"/>
            </a:endParaRPr>
          </a:p>
          <a:p>
            <a:endParaRPr lang="es-ES" sz="900" dirty="0">
              <a:solidFill>
                <a:srgbClr val="0B3A5C"/>
              </a:solidFill>
              <a:latin typeface="Now" pitchFamily="2" charset="77"/>
              <a:ea typeface="Verdana"/>
              <a:cs typeface="Arial"/>
            </a:endParaRPr>
          </a:p>
        </p:txBody>
      </p:sp>
      <p:pic>
        <p:nvPicPr>
          <p:cNvPr id="44" name="Gráfico 38">
            <a:extLst>
              <a:ext uri="{FF2B5EF4-FFF2-40B4-BE49-F238E27FC236}">
                <a16:creationId xmlns:a16="http://schemas.microsoft.com/office/drawing/2014/main" id="{6D2FC009-4765-D5A3-AE73-35AFBFB61C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49665" y="1391454"/>
            <a:ext cx="765712" cy="765712"/>
          </a:xfrm>
          <a:prstGeom prst="rect">
            <a:avLst/>
          </a:prstGeom>
        </p:spPr>
      </p:pic>
      <p:sp>
        <p:nvSpPr>
          <p:cNvPr id="47" name="object 5">
            <a:extLst>
              <a:ext uri="{FF2B5EF4-FFF2-40B4-BE49-F238E27FC236}">
                <a16:creationId xmlns:a16="http://schemas.microsoft.com/office/drawing/2014/main" id="{F8C08940-5B4D-B502-DFF5-884CD06FC1BE}"/>
              </a:ext>
            </a:extLst>
          </p:cNvPr>
          <p:cNvSpPr txBox="1"/>
          <p:nvPr/>
        </p:nvSpPr>
        <p:spPr>
          <a:xfrm>
            <a:off x="469356" y="2999107"/>
            <a:ext cx="1134397" cy="770404"/>
          </a:xfrm>
          <a:prstGeom prst="rect">
            <a:avLst/>
          </a:prstGeom>
          <a:noFill/>
          <a:ln>
            <a:noFill/>
          </a:ln>
        </p:spPr>
        <p:txBody>
          <a:bodyPr vert="horz" wrap="square" lIns="0" tIns="115253" rIns="0" bIns="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pc="-4" dirty="0">
                <a:solidFill>
                  <a:srgbClr val="0B3A5C"/>
                </a:solidFill>
                <a:latin typeface="Now" pitchFamily="2" charset="77"/>
                <a:ea typeface="Verdana" panose="020B0604030504040204" pitchFamily="34" charset="0"/>
                <a:cs typeface="Verdana" panose="020B0604030504040204" pitchFamily="34" charset="0"/>
              </a:rPr>
              <a:t>984</a:t>
            </a:r>
            <a:r>
              <a:rPr lang="es-ES" dirty="0">
                <a:solidFill>
                  <a:srgbClr val="0B3A5C"/>
                </a:solidFill>
                <a:latin typeface="Now" pitchFamily="2" charset="77"/>
                <a:ea typeface="Verdana" panose="020B0604030504040204" pitchFamily="34" charset="0"/>
                <a:cs typeface="Verdana" panose="020B0604030504040204" pitchFamily="34" charset="0"/>
              </a:rPr>
              <a:t> </a:t>
            </a:r>
            <a:r>
              <a:rPr lang="es-ES" spc="-4" dirty="0">
                <a:solidFill>
                  <a:srgbClr val="0B3A5C"/>
                </a:solidFill>
                <a:latin typeface="Now" pitchFamily="2" charset="77"/>
                <a:ea typeface="Verdana" panose="020B0604030504040204" pitchFamily="34" charset="0"/>
                <a:cs typeface="Verdana" panose="020B0604030504040204" pitchFamily="34" charset="0"/>
              </a:rPr>
              <a:t>KM</a:t>
            </a:r>
            <a:r>
              <a:rPr lang="es-ES" spc="-4" baseline="30000" dirty="0">
                <a:solidFill>
                  <a:srgbClr val="0B3A5C"/>
                </a:solidFill>
                <a:latin typeface="Now" pitchFamily="2" charset="77"/>
                <a:ea typeface="Verdana" panose="020B0604030504040204" pitchFamily="34" charset="0"/>
                <a:cs typeface="Verdana" panose="020B0604030504040204" pitchFamily="34" charset="0"/>
              </a:rPr>
              <a:t>2</a:t>
            </a:r>
          </a:p>
          <a:p>
            <a:pPr algn="ctr"/>
            <a:r>
              <a:rPr lang="es-ES" sz="2100" spc="-4" baseline="30000" dirty="0">
                <a:solidFill>
                  <a:srgbClr val="0B3A5C"/>
                </a:solidFill>
                <a:latin typeface="Now" pitchFamily="2" charset="77"/>
                <a:ea typeface="+mn-lt"/>
                <a:cs typeface="+mn-lt"/>
              </a:rPr>
              <a:t> </a:t>
            </a:r>
            <a:r>
              <a:rPr lang="es-ES" spc="-4" baseline="30000" dirty="0" err="1">
                <a:solidFill>
                  <a:srgbClr val="0B3A5C"/>
                </a:solidFill>
                <a:latin typeface="Now" pitchFamily="2" charset="77"/>
                <a:ea typeface="+mn-lt"/>
                <a:cs typeface="+mn-lt"/>
              </a:rPr>
              <a:t>xxxxxxxxx</a:t>
            </a:r>
            <a:endParaRPr lang="es-ES" sz="1050" spc="-4" baseline="30000" dirty="0">
              <a:solidFill>
                <a:srgbClr val="0B3A5C"/>
              </a:solidFill>
              <a:latin typeface="Now" pitchFamily="2" charset="77"/>
              <a:ea typeface="+mn-lt"/>
              <a:cs typeface="+mn-lt"/>
            </a:endParaRPr>
          </a:p>
          <a:p>
            <a:endParaRPr lang="es-ES" sz="1050" dirty="0">
              <a:solidFill>
                <a:srgbClr val="0B3A5C"/>
              </a:solidFill>
              <a:latin typeface="Now" pitchFamily="2" charset="77"/>
              <a:ea typeface="Verdana"/>
              <a:cs typeface="Arial"/>
            </a:endParaRPr>
          </a:p>
        </p:txBody>
      </p:sp>
      <p:sp>
        <p:nvSpPr>
          <p:cNvPr id="51" name="object 5">
            <a:extLst>
              <a:ext uri="{FF2B5EF4-FFF2-40B4-BE49-F238E27FC236}">
                <a16:creationId xmlns:a16="http://schemas.microsoft.com/office/drawing/2014/main" id="{BF99BAF5-9880-3DB6-541A-5D5E20FC12AE}"/>
              </a:ext>
            </a:extLst>
          </p:cNvPr>
          <p:cNvSpPr txBox="1"/>
          <p:nvPr/>
        </p:nvSpPr>
        <p:spPr>
          <a:xfrm>
            <a:off x="2923430" y="2881584"/>
            <a:ext cx="1092540" cy="1201291"/>
          </a:xfrm>
          <a:prstGeom prst="rect">
            <a:avLst/>
          </a:prstGeom>
          <a:noFill/>
          <a:ln>
            <a:noFill/>
          </a:ln>
        </p:spPr>
        <p:txBody>
          <a:bodyPr vert="horz" wrap="square" lIns="0" tIns="115253" rIns="0" bIns="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s-ES" sz="2400" spc="-4" dirty="0">
                <a:solidFill>
                  <a:srgbClr val="0B3A5C"/>
                </a:solidFill>
                <a:latin typeface="Now" pitchFamily="2" charset="77"/>
                <a:ea typeface="Verdana" panose="020B0604030504040204" pitchFamily="34" charset="0"/>
                <a:cs typeface="Verdana" panose="020B0604030504040204" pitchFamily="34" charset="0"/>
              </a:rPr>
              <a:t>52</a:t>
            </a:r>
          </a:p>
          <a:p>
            <a:pPr algn="ctr" defTabSz="684929">
              <a:buClrTx/>
              <a:defRPr sz="1800" b="0" i="0" u="none" strike="noStrike" kern="0" cap="none" spc="0" baseline="0">
                <a:solidFill>
                  <a:srgbClr val="000000"/>
                </a:solidFill>
                <a:uFillTx/>
              </a:defRPr>
            </a:pPr>
            <a:r>
              <a:rPr lang="es-ES" sz="1200" kern="0" spc="-4" dirty="0" err="1">
                <a:solidFill>
                  <a:srgbClr val="0B3A5C"/>
                </a:solidFill>
                <a:latin typeface="Now" pitchFamily="2" charset="77"/>
                <a:ea typeface="+mn-lt"/>
                <a:cs typeface="Calibri" panose="020F0502020204030204"/>
              </a:rPr>
              <a:t>xxxxxxxxxx</a:t>
            </a:r>
            <a:endParaRPr lang="es-ES" sz="1200" kern="0" spc="-4" dirty="0">
              <a:solidFill>
                <a:srgbClr val="0B3A5C"/>
              </a:solidFill>
              <a:latin typeface="Now" pitchFamily="2" charset="77"/>
              <a:ea typeface="+mn-lt"/>
              <a:cs typeface="Calibri" panose="020F0502020204030204"/>
            </a:endParaRPr>
          </a:p>
          <a:p>
            <a:pPr algn="r"/>
            <a:r>
              <a:rPr lang="es-ES" sz="2400" spc="-4" dirty="0">
                <a:solidFill>
                  <a:srgbClr val="0B3A5C"/>
                </a:solidFill>
                <a:latin typeface="Now" pitchFamily="2" charset="77"/>
                <a:ea typeface="+mn-lt"/>
                <a:cs typeface="+mn-lt"/>
              </a:rPr>
              <a:t> </a:t>
            </a:r>
            <a:r>
              <a:rPr lang="es-ES" sz="1050" spc="-4" dirty="0">
                <a:solidFill>
                  <a:srgbClr val="0B3A5C"/>
                </a:solidFill>
                <a:latin typeface="Now" pitchFamily="2" charset="77"/>
                <a:ea typeface="+mn-lt"/>
                <a:cs typeface="+mn-lt"/>
              </a:rPr>
              <a:t> </a:t>
            </a:r>
            <a:endParaRPr lang="es-ES" sz="1050" dirty="0">
              <a:solidFill>
                <a:srgbClr val="0B3A5C"/>
              </a:solidFill>
              <a:latin typeface="Now" pitchFamily="2" charset="77"/>
            </a:endParaRPr>
          </a:p>
          <a:p>
            <a:pPr algn="ctr"/>
            <a:endParaRPr lang="es-ES" sz="1050" dirty="0">
              <a:solidFill>
                <a:srgbClr val="0B3A5C"/>
              </a:solidFill>
              <a:latin typeface="Now" pitchFamily="2" charset="77"/>
              <a:ea typeface="Verdana"/>
              <a:cs typeface="Arial"/>
            </a:endParaRPr>
          </a:p>
        </p:txBody>
      </p:sp>
      <p:pic>
        <p:nvPicPr>
          <p:cNvPr id="52" name="Gráfico 5">
            <a:extLst>
              <a:ext uri="{FF2B5EF4-FFF2-40B4-BE49-F238E27FC236}">
                <a16:creationId xmlns:a16="http://schemas.microsoft.com/office/drawing/2014/main" id="{1C34D7A0-ADB6-8598-927D-BFAD4077216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78325" y="2638321"/>
            <a:ext cx="789487" cy="777488"/>
          </a:xfrm>
          <a:prstGeom prst="rect">
            <a:avLst/>
          </a:prstGeom>
        </p:spPr>
      </p:pic>
      <p:sp>
        <p:nvSpPr>
          <p:cNvPr id="55" name="object 5">
            <a:extLst>
              <a:ext uri="{FF2B5EF4-FFF2-40B4-BE49-F238E27FC236}">
                <a16:creationId xmlns:a16="http://schemas.microsoft.com/office/drawing/2014/main" id="{3043FCA7-B056-C583-A391-BFB51D405CE7}"/>
              </a:ext>
            </a:extLst>
          </p:cNvPr>
          <p:cNvSpPr txBox="1"/>
          <p:nvPr/>
        </p:nvSpPr>
        <p:spPr>
          <a:xfrm>
            <a:off x="7764332" y="1355189"/>
            <a:ext cx="845055" cy="1178208"/>
          </a:xfrm>
          <a:prstGeom prst="rect">
            <a:avLst/>
          </a:prstGeom>
          <a:noFill/>
        </p:spPr>
        <p:txBody>
          <a:bodyPr vert="horz" wrap="square" lIns="0" tIns="115253" rIns="0" bIns="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84929">
              <a:defRPr sz="1800" b="0" i="0" u="none" strike="noStrike" kern="0" cap="none" spc="0" baseline="0">
                <a:solidFill>
                  <a:srgbClr val="000000"/>
                </a:solidFill>
                <a:uFillTx/>
              </a:defRPr>
            </a:pPr>
            <a:r>
              <a:rPr lang="es-ES" sz="2400" spc="-4" dirty="0">
                <a:solidFill>
                  <a:srgbClr val="0B3A5C"/>
                </a:solidFill>
                <a:latin typeface="Now" pitchFamily="2" charset="77"/>
                <a:ea typeface="+mn-lt"/>
                <a:cs typeface="+mn-lt"/>
              </a:rPr>
              <a:t>9%</a:t>
            </a:r>
          </a:p>
          <a:p>
            <a:pPr defTabSz="684929">
              <a:defRPr sz="1800" b="0" i="0" u="none" strike="noStrike" kern="0" cap="none" spc="0" baseline="0">
                <a:solidFill>
                  <a:srgbClr val="000000"/>
                </a:solidFill>
                <a:uFillTx/>
              </a:defRPr>
            </a:pPr>
            <a:r>
              <a:rPr lang="en-US" sz="900" dirty="0">
                <a:solidFill>
                  <a:srgbClr val="0B3A5C"/>
                </a:solidFill>
                <a:latin typeface="Now" pitchFamily="2" charset="77"/>
                <a:cs typeface="+mn-lt"/>
              </a:rPr>
              <a:t>O</a:t>
            </a:r>
            <a:r>
              <a:rPr lang="en-US" sz="900" dirty="0">
                <a:solidFill>
                  <a:srgbClr val="0B3A5C"/>
                </a:solidFill>
                <a:latin typeface="Now" pitchFamily="2" charset="77"/>
                <a:cs typeface="PingFang SC"/>
              </a:rPr>
              <a:t>F THE POPULATION LIVING IN POVERTY</a:t>
            </a:r>
            <a:endParaRPr lang="es-ES" sz="900" dirty="0">
              <a:solidFill>
                <a:srgbClr val="0B3A5C"/>
              </a:solidFill>
              <a:latin typeface="Now" pitchFamily="2" charset="77"/>
              <a:ea typeface="Verdana"/>
              <a:cs typeface="Arial"/>
            </a:endParaRPr>
          </a:p>
          <a:p>
            <a:pPr algn="ctr"/>
            <a:endParaRPr lang="es-ES" sz="900" dirty="0">
              <a:solidFill>
                <a:srgbClr val="0B3A5C"/>
              </a:solidFill>
              <a:latin typeface="Now" pitchFamily="2" charset="77"/>
              <a:ea typeface="Verdana"/>
              <a:cs typeface="Arial"/>
            </a:endParaRPr>
          </a:p>
        </p:txBody>
      </p:sp>
      <p:sp>
        <p:nvSpPr>
          <p:cNvPr id="59" name="object 5">
            <a:extLst>
              <a:ext uri="{FF2B5EF4-FFF2-40B4-BE49-F238E27FC236}">
                <a16:creationId xmlns:a16="http://schemas.microsoft.com/office/drawing/2014/main" id="{656502A5-85FB-3596-6FB1-269B65708433}"/>
              </a:ext>
            </a:extLst>
          </p:cNvPr>
          <p:cNvSpPr txBox="1"/>
          <p:nvPr/>
        </p:nvSpPr>
        <p:spPr>
          <a:xfrm>
            <a:off x="6271193" y="2276550"/>
            <a:ext cx="1795715" cy="1039708"/>
          </a:xfrm>
          <a:prstGeom prst="rect">
            <a:avLst/>
          </a:prstGeom>
          <a:noFill/>
        </p:spPr>
        <p:txBody>
          <a:bodyPr vert="horz" wrap="square" lIns="0" tIns="115253" rIns="0" bIns="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929">
              <a:defRPr sz="1800" b="0" i="0" u="none" strike="noStrike" kern="0" cap="none" spc="0" baseline="0">
                <a:solidFill>
                  <a:srgbClr val="000000"/>
                </a:solidFill>
                <a:uFillTx/>
              </a:defRPr>
            </a:pPr>
            <a:r>
              <a:rPr lang="es-ES" sz="2400" spc="-4" dirty="0">
                <a:solidFill>
                  <a:srgbClr val="0B3A5C"/>
                </a:solidFill>
                <a:latin typeface="Now" pitchFamily="2" charset="77"/>
                <a:ea typeface="+mn-lt"/>
                <a:cs typeface="+mn-lt"/>
              </a:rPr>
              <a:t>5% </a:t>
            </a:r>
          </a:p>
          <a:p>
            <a:pPr defTabSz="684929">
              <a:defRPr sz="1800" b="0" i="0" u="none" strike="noStrike" kern="0" cap="none" spc="0" baseline="0">
                <a:solidFill>
                  <a:srgbClr val="000000"/>
                </a:solidFill>
                <a:uFillTx/>
              </a:defRPr>
            </a:pPr>
            <a:r>
              <a:rPr lang="en-US" sz="900" dirty="0">
                <a:solidFill>
                  <a:srgbClr val="0B3A5C"/>
                </a:solidFill>
                <a:latin typeface="Now" pitchFamily="2" charset="77"/>
                <a:cs typeface="+mn-lt"/>
              </a:rPr>
              <a:t>O</a:t>
            </a:r>
            <a:r>
              <a:rPr lang="en-US" sz="900" dirty="0">
                <a:solidFill>
                  <a:srgbClr val="0B3A5C"/>
                </a:solidFill>
                <a:latin typeface="Now" pitchFamily="2" charset="77"/>
                <a:cs typeface="PingFang SC"/>
              </a:rPr>
              <a:t>F THE POPULATION</a:t>
            </a:r>
          </a:p>
          <a:p>
            <a:pPr defTabSz="684929">
              <a:defRPr sz="1800" b="0" i="0" u="none" strike="noStrike" kern="0" cap="none" spc="0" baseline="0">
                <a:solidFill>
                  <a:srgbClr val="000000"/>
                </a:solidFill>
                <a:uFillTx/>
              </a:defRPr>
            </a:pPr>
            <a:r>
              <a:rPr lang="en-US" sz="900" dirty="0">
                <a:solidFill>
                  <a:srgbClr val="0B3A5C"/>
                </a:solidFill>
                <a:latin typeface="Now" pitchFamily="2" charset="77"/>
                <a:cs typeface="PingFang SC"/>
              </a:rPr>
              <a:t>BELONGS TO </a:t>
            </a:r>
          </a:p>
          <a:p>
            <a:pPr defTabSz="684929">
              <a:defRPr sz="1800" b="0" i="0" u="none" strike="noStrike" kern="0" cap="none" spc="0" baseline="0">
                <a:solidFill>
                  <a:srgbClr val="000000"/>
                </a:solidFill>
                <a:uFillTx/>
              </a:defRPr>
            </a:pPr>
            <a:r>
              <a:rPr lang="en-US" sz="900" dirty="0">
                <a:solidFill>
                  <a:srgbClr val="0B3A5C"/>
                </a:solidFill>
                <a:latin typeface="Now" pitchFamily="2" charset="77"/>
                <a:cs typeface="PingFang SC"/>
              </a:rPr>
              <a:t>INDIGENOUS PEOPLES</a:t>
            </a:r>
          </a:p>
          <a:p>
            <a:endParaRPr lang="es-ES" sz="900" dirty="0">
              <a:solidFill>
                <a:srgbClr val="0B3A5C"/>
              </a:solidFill>
              <a:latin typeface="Now" pitchFamily="2" charset="77"/>
              <a:ea typeface="Verdana"/>
              <a:cs typeface="Arial"/>
            </a:endParaRPr>
          </a:p>
        </p:txBody>
      </p:sp>
      <p:sp>
        <p:nvSpPr>
          <p:cNvPr id="63" name="object 5">
            <a:extLst>
              <a:ext uri="{FF2B5EF4-FFF2-40B4-BE49-F238E27FC236}">
                <a16:creationId xmlns:a16="http://schemas.microsoft.com/office/drawing/2014/main" id="{762DF5DB-583D-8CC3-A643-EF299C4EDCD4}"/>
              </a:ext>
            </a:extLst>
          </p:cNvPr>
          <p:cNvSpPr txBox="1"/>
          <p:nvPr/>
        </p:nvSpPr>
        <p:spPr>
          <a:xfrm>
            <a:off x="4713526" y="2707959"/>
            <a:ext cx="2216635" cy="855042"/>
          </a:xfrm>
          <a:prstGeom prst="rect">
            <a:avLst/>
          </a:prstGeom>
          <a:noFill/>
        </p:spPr>
        <p:txBody>
          <a:bodyPr vert="horz" wrap="square" lIns="0" tIns="115253" rIns="0" bIns="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929">
              <a:defRPr sz="1800" b="0" i="0" u="none" strike="noStrike" kern="0" cap="none" spc="0" baseline="0">
                <a:solidFill>
                  <a:srgbClr val="000000"/>
                </a:solidFill>
                <a:uFillTx/>
              </a:defRPr>
            </a:pPr>
            <a:r>
              <a:rPr lang="en-US" sz="2100" dirty="0">
                <a:solidFill>
                  <a:srgbClr val="0B3A5C"/>
                </a:solidFill>
                <a:latin typeface="Now" pitchFamily="2" charset="77"/>
                <a:cs typeface="PingFang SC"/>
              </a:rPr>
              <a:t>&gt;8% </a:t>
            </a:r>
          </a:p>
          <a:p>
            <a:pPr defTabSz="684929">
              <a:defRPr sz="1800" b="0" i="0" u="none" strike="noStrike" kern="0" cap="none" spc="0" baseline="0">
                <a:solidFill>
                  <a:srgbClr val="000000"/>
                </a:solidFill>
                <a:uFillTx/>
              </a:defRPr>
            </a:pPr>
            <a:r>
              <a:rPr lang="en-US" sz="900" dirty="0">
                <a:solidFill>
                  <a:srgbClr val="0B3A5C"/>
                </a:solidFill>
                <a:latin typeface="Now" pitchFamily="2" charset="77"/>
                <a:cs typeface="+mn-lt"/>
              </a:rPr>
              <a:t>O</a:t>
            </a:r>
            <a:r>
              <a:rPr lang="en-US" sz="900" dirty="0">
                <a:solidFill>
                  <a:srgbClr val="0B3A5C"/>
                </a:solidFill>
                <a:latin typeface="Now" pitchFamily="2" charset="77"/>
                <a:cs typeface="PingFang SC"/>
              </a:rPr>
              <a:t>F THE POPULATION </a:t>
            </a:r>
          </a:p>
          <a:p>
            <a:pPr defTabSz="684929">
              <a:defRPr sz="1800" b="0" i="0" u="none" strike="noStrike" kern="0" cap="none" spc="0" baseline="0">
                <a:solidFill>
                  <a:srgbClr val="000000"/>
                </a:solidFill>
                <a:uFillTx/>
              </a:defRPr>
            </a:pPr>
            <a:r>
              <a:rPr lang="en-US" sz="900" dirty="0">
                <a:solidFill>
                  <a:srgbClr val="0B3A5C"/>
                </a:solidFill>
                <a:latin typeface="Now" pitchFamily="2" charset="77"/>
                <a:cs typeface="PingFang SC"/>
              </a:rPr>
              <a:t>IS MIGRANT</a:t>
            </a:r>
            <a:endParaRPr lang="es-ES" sz="900" dirty="0">
              <a:solidFill>
                <a:srgbClr val="0B3A5C"/>
              </a:solidFill>
              <a:latin typeface="Now" pitchFamily="2" charset="77"/>
              <a:ea typeface="Verdana"/>
              <a:cs typeface="Arial"/>
            </a:endParaRPr>
          </a:p>
          <a:p>
            <a:endParaRPr lang="es-ES" sz="900" dirty="0">
              <a:solidFill>
                <a:srgbClr val="0B3A5C"/>
              </a:solidFill>
              <a:latin typeface="Now" pitchFamily="2" charset="77"/>
              <a:ea typeface="Verdana"/>
              <a:cs typeface="Arial"/>
            </a:endParaRPr>
          </a:p>
        </p:txBody>
      </p:sp>
      <p:sp>
        <p:nvSpPr>
          <p:cNvPr id="67" name="object 5">
            <a:extLst>
              <a:ext uri="{FF2B5EF4-FFF2-40B4-BE49-F238E27FC236}">
                <a16:creationId xmlns:a16="http://schemas.microsoft.com/office/drawing/2014/main" id="{B811B66F-A1AA-40FA-0E88-C691468BC7F5}"/>
              </a:ext>
            </a:extLst>
          </p:cNvPr>
          <p:cNvSpPr txBox="1"/>
          <p:nvPr/>
        </p:nvSpPr>
        <p:spPr>
          <a:xfrm>
            <a:off x="1011836" y="2192854"/>
            <a:ext cx="2391933" cy="762709"/>
          </a:xfrm>
          <a:prstGeom prst="rect">
            <a:avLst/>
          </a:prstGeom>
          <a:noFill/>
          <a:ln>
            <a:noFill/>
          </a:ln>
        </p:spPr>
        <p:txBody>
          <a:bodyPr vert="horz" wrap="square" lIns="0" tIns="115253" rIns="0" bIns="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4929">
              <a:defRPr sz="1800" b="0" i="0" u="none" strike="noStrike" kern="0" cap="none" spc="0" baseline="0">
                <a:solidFill>
                  <a:srgbClr val="000000"/>
                </a:solidFill>
                <a:uFillTx/>
              </a:defRPr>
            </a:pPr>
            <a:r>
              <a:rPr lang="es-ES" sz="2400" spc="-4" dirty="0">
                <a:solidFill>
                  <a:srgbClr val="0B3A5C"/>
                </a:solidFill>
                <a:latin typeface="Now" pitchFamily="2" charset="77"/>
                <a:ea typeface="Verdana" panose="020B0604030504040204" pitchFamily="34" charset="0"/>
                <a:cs typeface="Verdana" panose="020B0604030504040204" pitchFamily="34" charset="0"/>
              </a:rPr>
              <a:t>67,1</a:t>
            </a:r>
            <a:r>
              <a:rPr lang="es-ES" spc="-4" dirty="0">
                <a:solidFill>
                  <a:srgbClr val="0B3A5C"/>
                </a:solidFill>
                <a:latin typeface="Now" pitchFamily="2" charset="77"/>
                <a:ea typeface="+mn-lt"/>
                <a:cs typeface="+mn-lt"/>
              </a:rPr>
              <a:t> </a:t>
            </a:r>
            <a:r>
              <a:rPr lang="es-ES" sz="1050" spc="-4" dirty="0">
                <a:solidFill>
                  <a:srgbClr val="0B3A5C"/>
                </a:solidFill>
                <a:latin typeface="Now" pitchFamily="2" charset="77"/>
                <a:ea typeface="+mn-lt"/>
                <a:cs typeface="+mn-lt"/>
              </a:rPr>
              <a:t>INHAB/ha</a:t>
            </a:r>
          </a:p>
          <a:p>
            <a:pPr algn="ctr" defTabSz="684929">
              <a:defRPr sz="1800" b="0" i="0" u="none" strike="noStrike" kern="0" cap="none" spc="0" baseline="0">
                <a:solidFill>
                  <a:srgbClr val="000000"/>
                </a:solidFill>
                <a:uFillTx/>
              </a:defRPr>
            </a:pPr>
            <a:r>
              <a:rPr lang="es-ES" spc="-4" baseline="30000" dirty="0" err="1">
                <a:solidFill>
                  <a:srgbClr val="0B3A5C"/>
                </a:solidFill>
                <a:latin typeface="Now" pitchFamily="2" charset="77"/>
                <a:ea typeface="+mn-lt"/>
                <a:cs typeface="+mn-lt"/>
              </a:rPr>
              <a:t>xxxxxxxxx</a:t>
            </a:r>
            <a:endParaRPr lang="es-ES" dirty="0">
              <a:solidFill>
                <a:srgbClr val="0B3A5C"/>
              </a:solidFill>
              <a:latin typeface="Now" pitchFamily="2" charset="77"/>
              <a:ea typeface="Verdana"/>
              <a:cs typeface="Arial"/>
            </a:endParaRPr>
          </a:p>
        </p:txBody>
      </p:sp>
      <p:sp>
        <p:nvSpPr>
          <p:cNvPr id="71" name="object 5">
            <a:extLst>
              <a:ext uri="{FF2B5EF4-FFF2-40B4-BE49-F238E27FC236}">
                <a16:creationId xmlns:a16="http://schemas.microsoft.com/office/drawing/2014/main" id="{53E012BC-20FA-D305-6126-EFDB75C150F8}"/>
              </a:ext>
            </a:extLst>
          </p:cNvPr>
          <p:cNvSpPr txBox="1"/>
          <p:nvPr/>
        </p:nvSpPr>
        <p:spPr>
          <a:xfrm>
            <a:off x="6234893" y="1266132"/>
            <a:ext cx="1574807" cy="826829"/>
          </a:xfrm>
          <a:prstGeom prst="rect">
            <a:avLst/>
          </a:prstGeom>
          <a:noFill/>
        </p:spPr>
        <p:txBody>
          <a:bodyPr vert="horz" wrap="square" lIns="0" tIns="115253" rIns="0" bIns="0" rtlCol="0" anchor="t">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4929">
              <a:lnSpc>
                <a:spcPts val="2250"/>
              </a:lnSpc>
              <a:defRPr sz="1800" b="0" i="0" u="none" strike="noStrike" kern="0" cap="none" spc="0" baseline="0">
                <a:solidFill>
                  <a:srgbClr val="000000"/>
                </a:solidFill>
                <a:uFillTx/>
              </a:defRPr>
            </a:pPr>
            <a:r>
              <a:rPr lang="es-MX" sz="2400" dirty="0">
                <a:solidFill>
                  <a:srgbClr val="0B3A5C"/>
                </a:solidFill>
                <a:latin typeface="Now" pitchFamily="2" charset="77"/>
                <a:cs typeface="PingFang SC"/>
              </a:rPr>
              <a:t>42%</a:t>
            </a:r>
            <a:r>
              <a:rPr lang="es-MX" sz="900" dirty="0">
                <a:solidFill>
                  <a:srgbClr val="0B3A5C"/>
                </a:solidFill>
                <a:latin typeface="Now" pitchFamily="2" charset="77"/>
                <a:cs typeface="PingFang SC"/>
              </a:rPr>
              <a:t> </a:t>
            </a:r>
          </a:p>
          <a:p>
            <a:pPr defTabSz="684929">
              <a:defRPr sz="1800" b="0" i="0" u="none" strike="noStrike" kern="0" cap="none" spc="0" baseline="0">
                <a:solidFill>
                  <a:srgbClr val="000000"/>
                </a:solidFill>
                <a:uFillTx/>
              </a:defRPr>
            </a:pPr>
            <a:r>
              <a:rPr lang="es-MX" sz="900" dirty="0">
                <a:solidFill>
                  <a:srgbClr val="0B3A5C"/>
                </a:solidFill>
                <a:latin typeface="Now" pitchFamily="2" charset="77"/>
                <a:cs typeface="PingFang SC"/>
              </a:rPr>
              <a:t>OF NATIONAL </a:t>
            </a:r>
          </a:p>
          <a:p>
            <a:pPr defTabSz="684929">
              <a:defRPr sz="1800" b="0" i="0" u="none" strike="noStrike" kern="0" cap="none" spc="0" baseline="0">
                <a:solidFill>
                  <a:srgbClr val="000000"/>
                </a:solidFill>
                <a:uFillTx/>
              </a:defRPr>
            </a:pPr>
            <a:r>
              <a:rPr lang="es-MX" sz="900" dirty="0">
                <a:solidFill>
                  <a:srgbClr val="0B3A5C"/>
                </a:solidFill>
                <a:latin typeface="Now" pitchFamily="2" charset="77"/>
                <a:cs typeface="PingFang SC"/>
              </a:rPr>
              <a:t>POPULATION</a:t>
            </a:r>
          </a:p>
          <a:p>
            <a:endParaRPr lang="es-ES" sz="900" dirty="0">
              <a:solidFill>
                <a:srgbClr val="0B3A5C"/>
              </a:solidFill>
              <a:latin typeface="Now" pitchFamily="2" charset="77"/>
              <a:ea typeface="Verdana"/>
              <a:cs typeface="Arial"/>
            </a:endParaRPr>
          </a:p>
        </p:txBody>
      </p:sp>
      <p:pic>
        <p:nvPicPr>
          <p:cNvPr id="81" name="Gráfico 80">
            <a:extLst>
              <a:ext uri="{FF2B5EF4-FFF2-40B4-BE49-F238E27FC236}">
                <a16:creationId xmlns:a16="http://schemas.microsoft.com/office/drawing/2014/main" id="{C15C21C0-249C-05F0-3F97-C3D4826D62A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3473" y="2493516"/>
            <a:ext cx="606162" cy="606162"/>
          </a:xfrm>
          <a:prstGeom prst="rect">
            <a:avLst/>
          </a:prstGeom>
        </p:spPr>
      </p:pic>
      <p:sp>
        <p:nvSpPr>
          <p:cNvPr id="82" name="Rectángulo 81">
            <a:extLst>
              <a:ext uri="{FF2B5EF4-FFF2-40B4-BE49-F238E27FC236}">
                <a16:creationId xmlns:a16="http://schemas.microsoft.com/office/drawing/2014/main" id="{7DC6F56F-2041-8EE2-4381-D3C3D4D42300}"/>
              </a:ext>
            </a:extLst>
          </p:cNvPr>
          <p:cNvSpPr/>
          <p:nvPr/>
        </p:nvSpPr>
        <p:spPr>
          <a:xfrm>
            <a:off x="4283281" y="1618679"/>
            <a:ext cx="34289" cy="1829433"/>
          </a:xfrm>
          <a:prstGeom prst="rect">
            <a:avLst/>
          </a:prstGeom>
          <a:solidFill>
            <a:srgbClr val="0B3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sz="1050" dirty="0">
              <a:latin typeface="Now" pitchFamily="2" charset="77"/>
            </a:endParaRPr>
          </a:p>
        </p:txBody>
      </p:sp>
      <p:pic>
        <p:nvPicPr>
          <p:cNvPr id="84" name="Gráfico 83">
            <a:extLst>
              <a:ext uri="{FF2B5EF4-FFF2-40B4-BE49-F238E27FC236}">
                <a16:creationId xmlns:a16="http://schemas.microsoft.com/office/drawing/2014/main" id="{19116627-22D8-8CF8-0DA5-FE6C6B21213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40193" y="1546864"/>
            <a:ext cx="1147984" cy="1147984"/>
          </a:xfrm>
          <a:prstGeom prst="rect">
            <a:avLst/>
          </a:prstGeom>
        </p:spPr>
      </p:pic>
      <p:pic>
        <p:nvPicPr>
          <p:cNvPr id="86" name="Gráfico 85">
            <a:extLst>
              <a:ext uri="{FF2B5EF4-FFF2-40B4-BE49-F238E27FC236}">
                <a16:creationId xmlns:a16="http://schemas.microsoft.com/office/drawing/2014/main" id="{8292DF6A-2C67-29A9-87B7-C5FF764E0E2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338104" y="2434317"/>
            <a:ext cx="706734" cy="706734"/>
          </a:xfrm>
          <a:prstGeom prst="rect">
            <a:avLst/>
          </a:prstGeom>
        </p:spPr>
      </p:pic>
      <p:pic>
        <p:nvPicPr>
          <p:cNvPr id="88" name="Gráfico 87">
            <a:extLst>
              <a:ext uri="{FF2B5EF4-FFF2-40B4-BE49-F238E27FC236}">
                <a16:creationId xmlns:a16="http://schemas.microsoft.com/office/drawing/2014/main" id="{814642AD-9DD7-3CB2-9396-A9F3F44A28C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52941" y="1914060"/>
            <a:ext cx="947375" cy="947375"/>
          </a:xfrm>
          <a:prstGeom prst="rect">
            <a:avLst/>
          </a:prstGeom>
        </p:spPr>
      </p:pic>
      <p:pic>
        <p:nvPicPr>
          <p:cNvPr id="90" name="Gráfico 89">
            <a:extLst>
              <a:ext uri="{FF2B5EF4-FFF2-40B4-BE49-F238E27FC236}">
                <a16:creationId xmlns:a16="http://schemas.microsoft.com/office/drawing/2014/main" id="{7F9A855B-107C-A758-C51A-45A780B053F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421447" y="956920"/>
            <a:ext cx="942179" cy="942179"/>
          </a:xfrm>
          <a:prstGeom prst="rect">
            <a:avLst/>
          </a:prstGeom>
        </p:spPr>
      </p:pic>
      <p:pic>
        <p:nvPicPr>
          <p:cNvPr id="92" name="Gráfico 91">
            <a:extLst>
              <a:ext uri="{FF2B5EF4-FFF2-40B4-BE49-F238E27FC236}">
                <a16:creationId xmlns:a16="http://schemas.microsoft.com/office/drawing/2014/main" id="{08615EDE-FB24-CF2A-B4AC-82EDF436924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83213" y="363256"/>
            <a:ext cx="1044155" cy="1044155"/>
          </a:xfrm>
          <a:prstGeom prst="rect">
            <a:avLst/>
          </a:prstGeom>
        </p:spPr>
      </p:pic>
    </p:spTree>
    <p:extLst>
      <p:ext uri="{BB962C8B-B14F-4D97-AF65-F5344CB8AC3E}">
        <p14:creationId xmlns:p14="http://schemas.microsoft.com/office/powerpoint/2010/main" val="359744496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cxnSp>
        <p:nvCxnSpPr>
          <p:cNvPr id="366" name="Google Shape;366;p45">
            <a:hlinkClick r:id="" action="ppaction://hlinkshowjump?jump=nextslide"/>
          </p:cNvPr>
          <p:cNvCxnSpPr/>
          <p:nvPr/>
        </p:nvCxnSpPr>
        <p:spPr>
          <a:xfrm>
            <a:off x="8643950" y="303450"/>
            <a:ext cx="262200" cy="0"/>
          </a:xfrm>
          <a:prstGeom prst="straightConnector1">
            <a:avLst/>
          </a:prstGeom>
          <a:noFill/>
          <a:ln w="9525" cap="flat" cmpd="sng">
            <a:solidFill>
              <a:schemeClr val="accent1"/>
            </a:solidFill>
            <a:prstDash val="solid"/>
            <a:round/>
            <a:headEnd type="none" w="med" len="med"/>
            <a:tailEnd type="triangle" w="med" len="med"/>
          </a:ln>
        </p:spPr>
      </p:cxnSp>
      <p:grpSp>
        <p:nvGrpSpPr>
          <p:cNvPr id="5" name="Grupo 4">
            <a:extLst>
              <a:ext uri="{FF2B5EF4-FFF2-40B4-BE49-F238E27FC236}">
                <a16:creationId xmlns:a16="http://schemas.microsoft.com/office/drawing/2014/main" id="{86AFAA38-E957-B6C7-1AAB-429524084B85}"/>
              </a:ext>
            </a:extLst>
          </p:cNvPr>
          <p:cNvGrpSpPr/>
          <p:nvPr/>
        </p:nvGrpSpPr>
        <p:grpSpPr>
          <a:xfrm>
            <a:off x="6581671" y="4651995"/>
            <a:ext cx="2193379" cy="257224"/>
            <a:chOff x="361983" y="489829"/>
            <a:chExt cx="2870901" cy="336679"/>
          </a:xfrm>
        </p:grpSpPr>
        <p:sp>
          <p:nvSpPr>
            <p:cNvPr id="6" name="Diagrama de flujo: conector 2">
              <a:extLst>
                <a:ext uri="{FF2B5EF4-FFF2-40B4-BE49-F238E27FC236}">
                  <a16:creationId xmlns:a16="http://schemas.microsoft.com/office/drawing/2014/main" id="{4C84724E-6ABA-0EF8-617D-6479A96A1F38}"/>
                </a:ext>
              </a:extLst>
            </p:cNvPr>
            <p:cNvSpPr/>
            <p:nvPr/>
          </p:nvSpPr>
          <p:spPr>
            <a:xfrm>
              <a:off x="361983" y="578516"/>
              <a:ext cx="115169" cy="115843"/>
            </a:xfrm>
            <a:prstGeom prst="flowChartConnector">
              <a:avLst/>
            </a:prstGeom>
            <a:solidFill>
              <a:srgbClr val="E84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latin typeface="Now" pitchFamily="2" charset="77"/>
              </a:endParaRPr>
            </a:p>
          </p:txBody>
        </p:sp>
        <p:pic>
          <p:nvPicPr>
            <p:cNvPr id="7" name="Gráfico 6">
              <a:extLst>
                <a:ext uri="{FF2B5EF4-FFF2-40B4-BE49-F238E27FC236}">
                  <a16:creationId xmlns:a16="http://schemas.microsoft.com/office/drawing/2014/main" id="{2CF2F3BA-86E8-482C-86C0-2213401BCC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686" y="489829"/>
              <a:ext cx="2743198" cy="336679"/>
            </a:xfrm>
            <a:prstGeom prst="rect">
              <a:avLst/>
            </a:prstGeom>
          </p:spPr>
        </p:pic>
      </p:grpSp>
      <p:sp>
        <p:nvSpPr>
          <p:cNvPr id="16" name="Google Shape;342;p44">
            <a:extLst>
              <a:ext uri="{FF2B5EF4-FFF2-40B4-BE49-F238E27FC236}">
                <a16:creationId xmlns:a16="http://schemas.microsoft.com/office/drawing/2014/main" id="{A81C3718-4664-16D5-74EB-9379076A77A0}"/>
              </a:ext>
            </a:extLst>
          </p:cNvPr>
          <p:cNvSpPr txBox="1">
            <a:spLocks noGrp="1"/>
          </p:cNvSpPr>
          <p:nvPr>
            <p:ph type="subTitle" idx="1"/>
          </p:nvPr>
        </p:nvSpPr>
        <p:spPr>
          <a:xfrm>
            <a:off x="319429" y="1640524"/>
            <a:ext cx="2031596" cy="1025400"/>
          </a:xfrm>
          <a:prstGeom prst="rect">
            <a:avLst/>
          </a:prstGeom>
        </p:spPr>
        <p:txBody>
          <a:bodyPr spcFirstLastPara="1" wrap="square" lIns="91425" tIns="0" rIns="91425" bIns="0" anchor="t" anchorCtr="0">
            <a:noAutofit/>
          </a:bodyPr>
          <a:lstStyle/>
          <a:p>
            <a:pPr marL="0" lvl="0" indent="0" algn="l" rtl="0">
              <a:spcBef>
                <a:spcPts val="0"/>
              </a:spcBef>
              <a:spcAft>
                <a:spcPts val="0"/>
              </a:spcAft>
              <a:buNone/>
            </a:pPr>
            <a:r>
              <a:rPr lang="es-CL" sz="1400" dirty="0">
                <a:solidFill>
                  <a:srgbClr val="0B3A5C"/>
                </a:solidFill>
              </a:rPr>
              <a:t>Texto Texto Texto Texto Texto Texto Texto Texto Texto Texto Texto Texto Texto Texto Texto Texto Texto Texto Texto Texto Texto </a:t>
            </a:r>
          </a:p>
        </p:txBody>
      </p:sp>
      <p:sp>
        <p:nvSpPr>
          <p:cNvPr id="18" name="CuadroTexto 17">
            <a:extLst>
              <a:ext uri="{FF2B5EF4-FFF2-40B4-BE49-F238E27FC236}">
                <a16:creationId xmlns:a16="http://schemas.microsoft.com/office/drawing/2014/main" id="{4013D512-43E4-5702-6F5F-CCEFDBB44AF9}"/>
              </a:ext>
            </a:extLst>
          </p:cNvPr>
          <p:cNvSpPr txBox="1"/>
          <p:nvPr/>
        </p:nvSpPr>
        <p:spPr>
          <a:xfrm>
            <a:off x="2836415" y="1636768"/>
            <a:ext cx="2682936" cy="2677656"/>
          </a:xfrm>
          <a:prstGeom prst="rect">
            <a:avLst/>
          </a:prstGeom>
          <a:noFill/>
        </p:spPr>
        <p:txBody>
          <a:bodyPr wrap="square">
            <a:spAutoFit/>
          </a:bodyPr>
          <a:lstStyle/>
          <a:p>
            <a:r>
              <a:rPr lang="es-CL" sz="1400" dirty="0">
                <a:solidFill>
                  <a:srgbClr val="0B3A5C"/>
                </a:solidFill>
                <a:latin typeface="Now" pitchFamily="2" charset="77"/>
              </a:rPr>
              <a:t>Texto Texto Texto Texto Texto Texto Texto Texto Texto Texto Texto Texto Texto Texto Texto Texto Texto Texto Texto Texto Texto Texto Texto Texto Texto Texto Texto Texto Texto Texto Texto Texto Texto Texto Texto Texto Texto Texto Texto Texto Texto Texto </a:t>
            </a:r>
          </a:p>
          <a:p>
            <a:pPr marL="0" lvl="0" indent="0" algn="l" rtl="0">
              <a:spcBef>
                <a:spcPts val="0"/>
              </a:spcBef>
              <a:spcAft>
                <a:spcPts val="0"/>
              </a:spcAft>
              <a:buNone/>
            </a:pPr>
            <a:endParaRPr lang="es-CL" sz="1400" dirty="0">
              <a:solidFill>
                <a:srgbClr val="0B3A5C"/>
              </a:solidFill>
              <a:latin typeface="Now" pitchFamily="2" charset="77"/>
            </a:endParaRPr>
          </a:p>
        </p:txBody>
      </p:sp>
      <p:sp>
        <p:nvSpPr>
          <p:cNvPr id="19" name="CuadroTexto 18">
            <a:extLst>
              <a:ext uri="{FF2B5EF4-FFF2-40B4-BE49-F238E27FC236}">
                <a16:creationId xmlns:a16="http://schemas.microsoft.com/office/drawing/2014/main" id="{239C19F8-5F0D-A0E1-F744-2BCD53C45CC3}"/>
              </a:ext>
            </a:extLst>
          </p:cNvPr>
          <p:cNvSpPr txBox="1"/>
          <p:nvPr/>
        </p:nvSpPr>
        <p:spPr>
          <a:xfrm>
            <a:off x="5956648" y="1636768"/>
            <a:ext cx="2523963" cy="738664"/>
          </a:xfrm>
          <a:prstGeom prst="rect">
            <a:avLst/>
          </a:prstGeom>
          <a:noFill/>
        </p:spPr>
        <p:txBody>
          <a:bodyPr wrap="square">
            <a:spAutoFit/>
          </a:bodyPr>
          <a:lstStyle/>
          <a:p>
            <a:r>
              <a:rPr lang="es-CL" sz="1400" dirty="0">
                <a:solidFill>
                  <a:srgbClr val="0B3A5C"/>
                </a:solidFill>
                <a:latin typeface="Now" pitchFamily="2" charset="77"/>
              </a:rPr>
              <a:t>Texto Texto Texto Texto Texto Texto Texto Texto Texto Texto Texto</a:t>
            </a:r>
          </a:p>
        </p:txBody>
      </p:sp>
      <p:sp>
        <p:nvSpPr>
          <p:cNvPr id="24" name="Google Shape;1362;p75">
            <a:extLst>
              <a:ext uri="{FF2B5EF4-FFF2-40B4-BE49-F238E27FC236}">
                <a16:creationId xmlns:a16="http://schemas.microsoft.com/office/drawing/2014/main" id="{AA5A0863-7013-6ABE-399E-4C72D6F3D3F9}"/>
              </a:ext>
            </a:extLst>
          </p:cNvPr>
          <p:cNvSpPr/>
          <p:nvPr/>
        </p:nvSpPr>
        <p:spPr>
          <a:xfrm>
            <a:off x="5853956" y="1489736"/>
            <a:ext cx="2689409" cy="1152594"/>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D0000"/>
              </a:solidFill>
              <a:latin typeface="Now" pitchFamily="2" charset="77"/>
            </a:endParaRPr>
          </a:p>
        </p:txBody>
      </p:sp>
      <p:sp>
        <p:nvSpPr>
          <p:cNvPr id="25" name="Google Shape;1363;p75">
            <a:extLst>
              <a:ext uri="{FF2B5EF4-FFF2-40B4-BE49-F238E27FC236}">
                <a16:creationId xmlns:a16="http://schemas.microsoft.com/office/drawing/2014/main" id="{890D4C36-87B2-90E2-B618-A3633F008DCA}"/>
              </a:ext>
            </a:extLst>
          </p:cNvPr>
          <p:cNvSpPr/>
          <p:nvPr/>
        </p:nvSpPr>
        <p:spPr>
          <a:xfrm>
            <a:off x="2742801" y="1489736"/>
            <a:ext cx="2924866" cy="3046987"/>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D0000"/>
              </a:solidFill>
              <a:latin typeface="Now" pitchFamily="2" charset="77"/>
            </a:endParaRPr>
          </a:p>
        </p:txBody>
      </p:sp>
      <p:sp>
        <p:nvSpPr>
          <p:cNvPr id="26" name="Google Shape;1364;p75">
            <a:extLst>
              <a:ext uri="{FF2B5EF4-FFF2-40B4-BE49-F238E27FC236}">
                <a16:creationId xmlns:a16="http://schemas.microsoft.com/office/drawing/2014/main" id="{59D65124-7AC7-6EEC-99E2-65D832D55540}"/>
              </a:ext>
            </a:extLst>
          </p:cNvPr>
          <p:cNvSpPr/>
          <p:nvPr/>
        </p:nvSpPr>
        <p:spPr>
          <a:xfrm>
            <a:off x="293660" y="1489736"/>
            <a:ext cx="2255999" cy="3046987"/>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FD0000"/>
              </a:solidFill>
              <a:latin typeface="Now" pitchFamily="2" charset="77"/>
            </a:endParaRPr>
          </a:p>
        </p:txBody>
      </p:sp>
      <p:cxnSp>
        <p:nvCxnSpPr>
          <p:cNvPr id="30" name="Google Shape;1374;p75">
            <a:extLst>
              <a:ext uri="{FF2B5EF4-FFF2-40B4-BE49-F238E27FC236}">
                <a16:creationId xmlns:a16="http://schemas.microsoft.com/office/drawing/2014/main" id="{0B5953D1-F79E-9346-81D4-AE156231A062}"/>
              </a:ext>
            </a:extLst>
          </p:cNvPr>
          <p:cNvCxnSpPr>
            <a:cxnSpLocks/>
          </p:cNvCxnSpPr>
          <p:nvPr/>
        </p:nvCxnSpPr>
        <p:spPr>
          <a:xfrm rot="10800000">
            <a:off x="432375" y="4203955"/>
            <a:ext cx="312900" cy="0"/>
          </a:xfrm>
          <a:prstGeom prst="straightConnector1">
            <a:avLst/>
          </a:prstGeom>
          <a:noFill/>
          <a:ln w="76200" cap="flat" cmpd="sng">
            <a:solidFill>
              <a:schemeClr val="accent1"/>
            </a:solidFill>
            <a:prstDash val="solid"/>
            <a:round/>
            <a:headEnd type="none" w="med" len="med"/>
            <a:tailEnd type="none" w="med" len="med"/>
          </a:ln>
        </p:spPr>
      </p:cxnSp>
      <p:cxnSp>
        <p:nvCxnSpPr>
          <p:cNvPr id="31" name="Google Shape;1375;p75">
            <a:extLst>
              <a:ext uri="{FF2B5EF4-FFF2-40B4-BE49-F238E27FC236}">
                <a16:creationId xmlns:a16="http://schemas.microsoft.com/office/drawing/2014/main" id="{A22DCD07-CA76-B0F3-7C15-328AAD39D7CB}"/>
              </a:ext>
            </a:extLst>
          </p:cNvPr>
          <p:cNvCxnSpPr>
            <a:cxnSpLocks/>
          </p:cNvCxnSpPr>
          <p:nvPr/>
        </p:nvCxnSpPr>
        <p:spPr>
          <a:xfrm rot="10800000">
            <a:off x="2949850" y="4203955"/>
            <a:ext cx="312900" cy="0"/>
          </a:xfrm>
          <a:prstGeom prst="straightConnector1">
            <a:avLst/>
          </a:prstGeom>
          <a:noFill/>
          <a:ln w="76200" cap="flat" cmpd="sng">
            <a:solidFill>
              <a:schemeClr val="accent1"/>
            </a:solidFill>
            <a:prstDash val="solid"/>
            <a:round/>
            <a:headEnd type="none" w="med" len="med"/>
            <a:tailEnd type="none" w="med" len="med"/>
          </a:ln>
        </p:spPr>
      </p:cxnSp>
      <p:cxnSp>
        <p:nvCxnSpPr>
          <p:cNvPr id="32" name="Google Shape;1376;p75">
            <a:extLst>
              <a:ext uri="{FF2B5EF4-FFF2-40B4-BE49-F238E27FC236}">
                <a16:creationId xmlns:a16="http://schemas.microsoft.com/office/drawing/2014/main" id="{26627AA1-377E-2787-AFC7-C803F4DB3E1A}"/>
              </a:ext>
            </a:extLst>
          </p:cNvPr>
          <p:cNvCxnSpPr>
            <a:cxnSpLocks/>
          </p:cNvCxnSpPr>
          <p:nvPr/>
        </p:nvCxnSpPr>
        <p:spPr>
          <a:xfrm rot="10800000">
            <a:off x="6041217" y="2447809"/>
            <a:ext cx="312900" cy="0"/>
          </a:xfrm>
          <a:prstGeom prst="straightConnector1">
            <a:avLst/>
          </a:prstGeom>
          <a:noFill/>
          <a:ln w="76200" cap="flat" cmpd="sng">
            <a:solidFill>
              <a:schemeClr val="accent1"/>
            </a:solidFill>
            <a:prstDash val="solid"/>
            <a:round/>
            <a:headEnd type="none" w="med" len="med"/>
            <a:tailEnd type="none" w="med" len="med"/>
          </a:ln>
        </p:spPr>
      </p:cxnSp>
      <p:sp>
        <p:nvSpPr>
          <p:cNvPr id="34" name="Google Shape;1963;p88">
            <a:extLst>
              <a:ext uri="{FF2B5EF4-FFF2-40B4-BE49-F238E27FC236}">
                <a16:creationId xmlns:a16="http://schemas.microsoft.com/office/drawing/2014/main" id="{11B7A9A4-1EFB-1810-910C-6971D9802451}"/>
              </a:ext>
            </a:extLst>
          </p:cNvPr>
          <p:cNvSpPr/>
          <p:nvPr/>
        </p:nvSpPr>
        <p:spPr>
          <a:xfrm>
            <a:off x="2034082" y="4203955"/>
            <a:ext cx="316943" cy="21671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0B3A5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Now" pitchFamily="2" charset="77"/>
            </a:endParaRPr>
          </a:p>
        </p:txBody>
      </p:sp>
      <p:sp>
        <p:nvSpPr>
          <p:cNvPr id="35" name="Google Shape;1963;p88">
            <a:extLst>
              <a:ext uri="{FF2B5EF4-FFF2-40B4-BE49-F238E27FC236}">
                <a16:creationId xmlns:a16="http://schemas.microsoft.com/office/drawing/2014/main" id="{6677758F-D0B2-4CD2-41AB-A378834B746D}"/>
              </a:ext>
            </a:extLst>
          </p:cNvPr>
          <p:cNvSpPr/>
          <p:nvPr/>
        </p:nvSpPr>
        <p:spPr>
          <a:xfrm>
            <a:off x="5193443" y="4196213"/>
            <a:ext cx="316943" cy="21671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0B3A5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Now" pitchFamily="2" charset="77"/>
            </a:endParaRPr>
          </a:p>
        </p:txBody>
      </p:sp>
      <p:sp>
        <p:nvSpPr>
          <p:cNvPr id="36" name="Google Shape;1963;p88">
            <a:extLst>
              <a:ext uri="{FF2B5EF4-FFF2-40B4-BE49-F238E27FC236}">
                <a16:creationId xmlns:a16="http://schemas.microsoft.com/office/drawing/2014/main" id="{424CF569-E0F3-838B-EA9F-B3E1F247B3BB}"/>
              </a:ext>
            </a:extLst>
          </p:cNvPr>
          <p:cNvSpPr/>
          <p:nvPr/>
        </p:nvSpPr>
        <p:spPr>
          <a:xfrm>
            <a:off x="8086866" y="2345005"/>
            <a:ext cx="316943" cy="21671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0B3A5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Now" pitchFamily="2" charset="77"/>
            </a:endParaRPr>
          </a:p>
        </p:txBody>
      </p:sp>
      <p:pic>
        <p:nvPicPr>
          <p:cNvPr id="37" name="Gráfico 36">
            <a:extLst>
              <a:ext uri="{FF2B5EF4-FFF2-40B4-BE49-F238E27FC236}">
                <a16:creationId xmlns:a16="http://schemas.microsoft.com/office/drawing/2014/main" id="{B4C67A23-B98A-D853-6B83-CCDC5FF596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1217" y="2485358"/>
            <a:ext cx="3431435" cy="2129249"/>
          </a:xfrm>
          <a:prstGeom prst="rect">
            <a:avLst/>
          </a:prstGeom>
        </p:spPr>
      </p:pic>
      <p:sp>
        <p:nvSpPr>
          <p:cNvPr id="20" name="Google Shape;341;p44">
            <a:extLst>
              <a:ext uri="{FF2B5EF4-FFF2-40B4-BE49-F238E27FC236}">
                <a16:creationId xmlns:a16="http://schemas.microsoft.com/office/drawing/2014/main" id="{1AE9AAA2-CC0C-BD53-377F-F945CF00E18E}"/>
              </a:ext>
            </a:extLst>
          </p:cNvPr>
          <p:cNvSpPr txBox="1">
            <a:spLocks/>
          </p:cNvSpPr>
          <p:nvPr/>
        </p:nvSpPr>
        <p:spPr>
          <a:xfrm>
            <a:off x="266626" y="587038"/>
            <a:ext cx="5981773" cy="940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Josefin Sans"/>
              <a:buNone/>
              <a:defRPr sz="18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9pPr>
          </a:lstStyle>
          <a:p>
            <a:r>
              <a:rPr lang="es-CL" sz="2400" b="0" dirty="0">
                <a:solidFill>
                  <a:srgbClr val="0B3A5C"/>
                </a:solidFill>
                <a:latin typeface="Now" pitchFamily="2" charset="77"/>
              </a:rPr>
              <a:t>TÍTULO </a:t>
            </a:r>
            <a:br>
              <a:rPr lang="es-CL" sz="2400" b="0" dirty="0">
                <a:solidFill>
                  <a:srgbClr val="0B3A5C"/>
                </a:solidFill>
                <a:latin typeface="Now" pitchFamily="2" charset="77"/>
              </a:rPr>
            </a:br>
            <a:r>
              <a:rPr lang="es-CL" sz="2000" b="0" dirty="0">
                <a:solidFill>
                  <a:srgbClr val="0B3A5C"/>
                </a:solidFill>
                <a:latin typeface="Now" pitchFamily="2" charset="77"/>
              </a:rPr>
              <a:t>Subtítulo</a:t>
            </a:r>
            <a:r>
              <a:rPr lang="es-CL" sz="2000" b="0" dirty="0">
                <a:solidFill>
                  <a:srgbClr val="E74613"/>
                </a:solidFill>
                <a:latin typeface="Now" pitchFamily="2" charset="77"/>
              </a:rPr>
              <a:t> DESTACADO</a:t>
            </a:r>
            <a:r>
              <a:rPr lang="es-CL" sz="2000" b="0" dirty="0">
                <a:solidFill>
                  <a:srgbClr val="0B3A5C"/>
                </a:solidFill>
                <a:latin typeface="Now" pitchFamily="2" charset="77"/>
              </a:rPr>
              <a:t>(</a:t>
            </a:r>
            <a:r>
              <a:rPr lang="es-CL" sz="2000" b="0" dirty="0" err="1">
                <a:solidFill>
                  <a:srgbClr val="0B3A5C"/>
                </a:solidFill>
                <a:latin typeface="Now" pitchFamily="2" charset="77"/>
              </a:rPr>
              <a:t>xxxxx</a:t>
            </a:r>
            <a:r>
              <a:rPr lang="es-CL" sz="2000" b="0" dirty="0">
                <a:solidFill>
                  <a:srgbClr val="0B3A5C"/>
                </a:solidFill>
                <a:latin typeface="Now" pitchFamily="2" charset="77"/>
              </a:rPr>
              <a:t>)</a:t>
            </a:r>
            <a:br>
              <a:rPr lang="es-CL" sz="2400" b="0" dirty="0">
                <a:solidFill>
                  <a:srgbClr val="0B3A5C"/>
                </a:solidFill>
                <a:latin typeface="Now" pitchFamily="2" charset="77"/>
              </a:rPr>
            </a:br>
            <a:endParaRPr lang="es-CL" sz="2400" b="0" dirty="0">
              <a:solidFill>
                <a:srgbClr val="0B3A5C"/>
              </a:solidFill>
              <a:latin typeface="Now" pitchFamily="2" charset="77"/>
            </a:endParaRPr>
          </a:p>
        </p:txBody>
      </p:sp>
    </p:spTree>
    <p:extLst>
      <p:ext uri="{BB962C8B-B14F-4D97-AF65-F5344CB8AC3E}">
        <p14:creationId xmlns:p14="http://schemas.microsoft.com/office/powerpoint/2010/main" val="22111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cxnSp>
        <p:nvCxnSpPr>
          <p:cNvPr id="372" name="Google Shape;372;p46">
            <a:hlinkClick r:id="" action="ppaction://hlinkshowjump?jump=nextslide"/>
          </p:cNvPr>
          <p:cNvCxnSpPr/>
          <p:nvPr/>
        </p:nvCxnSpPr>
        <p:spPr>
          <a:xfrm>
            <a:off x="8643950" y="303450"/>
            <a:ext cx="262200" cy="0"/>
          </a:xfrm>
          <a:prstGeom prst="straightConnector1">
            <a:avLst/>
          </a:prstGeom>
          <a:noFill/>
          <a:ln w="9525" cap="flat" cmpd="sng">
            <a:solidFill>
              <a:schemeClr val="accent1"/>
            </a:solidFill>
            <a:prstDash val="solid"/>
            <a:round/>
            <a:headEnd type="none" w="med" len="med"/>
            <a:tailEnd type="triangle" w="med" len="med"/>
          </a:ln>
        </p:spPr>
      </p:cxnSp>
      <p:grpSp>
        <p:nvGrpSpPr>
          <p:cNvPr id="3" name="Grupo 2">
            <a:extLst>
              <a:ext uri="{FF2B5EF4-FFF2-40B4-BE49-F238E27FC236}">
                <a16:creationId xmlns:a16="http://schemas.microsoft.com/office/drawing/2014/main" id="{0BC4501E-F090-DD18-9250-B8249FE9C463}"/>
              </a:ext>
            </a:extLst>
          </p:cNvPr>
          <p:cNvGrpSpPr/>
          <p:nvPr/>
        </p:nvGrpSpPr>
        <p:grpSpPr>
          <a:xfrm>
            <a:off x="6581671" y="4651995"/>
            <a:ext cx="2193379" cy="257224"/>
            <a:chOff x="361983" y="489829"/>
            <a:chExt cx="2870901" cy="336679"/>
          </a:xfrm>
        </p:grpSpPr>
        <p:sp>
          <p:nvSpPr>
            <p:cNvPr id="4" name="Diagrama de flujo: conector 2">
              <a:extLst>
                <a:ext uri="{FF2B5EF4-FFF2-40B4-BE49-F238E27FC236}">
                  <a16:creationId xmlns:a16="http://schemas.microsoft.com/office/drawing/2014/main" id="{64508B98-09FD-38BA-2D2E-41E5C70624B6}"/>
                </a:ext>
              </a:extLst>
            </p:cNvPr>
            <p:cNvSpPr/>
            <p:nvPr/>
          </p:nvSpPr>
          <p:spPr>
            <a:xfrm>
              <a:off x="361983" y="578516"/>
              <a:ext cx="115169" cy="115843"/>
            </a:xfrm>
            <a:prstGeom prst="flowChartConnector">
              <a:avLst/>
            </a:prstGeom>
            <a:solidFill>
              <a:srgbClr val="E84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latin typeface="Now" pitchFamily="2" charset="77"/>
              </a:endParaRPr>
            </a:p>
          </p:txBody>
        </p:sp>
        <p:pic>
          <p:nvPicPr>
            <p:cNvPr id="5" name="Gráfico 4">
              <a:extLst>
                <a:ext uri="{FF2B5EF4-FFF2-40B4-BE49-F238E27FC236}">
                  <a16:creationId xmlns:a16="http://schemas.microsoft.com/office/drawing/2014/main" id="{F902818E-F36F-4E43-C6C3-B2A2F5C7D3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686" y="489829"/>
              <a:ext cx="2743198" cy="336679"/>
            </a:xfrm>
            <a:prstGeom prst="rect">
              <a:avLst/>
            </a:prstGeom>
          </p:spPr>
        </p:pic>
      </p:grpSp>
      <p:sp>
        <p:nvSpPr>
          <p:cNvPr id="14" name="Marcador de posición de contenido 2">
            <a:extLst>
              <a:ext uri="{FF2B5EF4-FFF2-40B4-BE49-F238E27FC236}">
                <a16:creationId xmlns:a16="http://schemas.microsoft.com/office/drawing/2014/main" id="{A55EB9F5-7912-5048-3A84-02D66D752027}"/>
              </a:ext>
            </a:extLst>
          </p:cNvPr>
          <p:cNvSpPr txBox="1">
            <a:spLocks/>
          </p:cNvSpPr>
          <p:nvPr/>
        </p:nvSpPr>
        <p:spPr>
          <a:xfrm>
            <a:off x="632011" y="1476000"/>
            <a:ext cx="5689764" cy="4351338"/>
          </a:xfrm>
          <a:prstGeom prst="rect">
            <a:avLst/>
          </a:prstGeom>
          <a:noFill/>
          <a:ln>
            <a:noFill/>
          </a:ln>
        </p:spPr>
        <p:txBody>
          <a:bodyPr spcFirstLastPara="1" wrap="square" lIns="91425" tIns="91425" rIns="91425" bIns="91425" rtlCol="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400"/>
              <a:buFont typeface="Josefin Sans Light"/>
              <a:buNone/>
              <a:defRPr sz="1800" b="0" i="0" u="none" strike="noStrike" cap="none">
                <a:solidFill>
                  <a:schemeClr val="dk1"/>
                </a:solidFill>
                <a:latin typeface="Josefin Sans"/>
                <a:ea typeface="Josefin Sans"/>
                <a:cs typeface="Josefin Sans"/>
                <a:sym typeface="Josefin Sans"/>
              </a:defRPr>
            </a:lvl1pPr>
            <a:lvl2pPr marL="914400" marR="0" lvl="1"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2pPr>
            <a:lvl3pPr marL="1371600" marR="0" lvl="2" indent="-317500" algn="l" rtl="0">
              <a:lnSpc>
                <a:spcPct val="100000"/>
              </a:lnSpc>
              <a:spcBef>
                <a:spcPts val="0"/>
              </a:spcBef>
              <a:spcAft>
                <a:spcPts val="0"/>
              </a:spcAft>
              <a:buClr>
                <a:schemeClr val="dk1"/>
              </a:buClr>
              <a:buSzPts val="1400"/>
              <a:buFont typeface="Josefin Sans Light"/>
              <a:buNone/>
              <a:defRPr sz="1400" b="0" i="0" u="none" strike="noStrike" cap="none">
                <a:solidFill>
                  <a:schemeClr val="dk1"/>
                </a:solidFill>
                <a:latin typeface="Josefin Sans Light"/>
                <a:ea typeface="Josefin Sans Light"/>
                <a:cs typeface="Josefin Sans Light"/>
                <a:sym typeface="Josefin Sans Light"/>
              </a:defRPr>
            </a:lvl3pPr>
            <a:lvl4pPr marL="1828800" marR="0" lvl="3" indent="-317500" algn="l" rtl="0">
              <a:lnSpc>
                <a:spcPct val="100000"/>
              </a:lnSpc>
              <a:spcBef>
                <a:spcPts val="0"/>
              </a:spcBef>
              <a:spcAft>
                <a:spcPts val="0"/>
              </a:spcAft>
              <a:buClr>
                <a:schemeClr val="dk1"/>
              </a:buClr>
              <a:buSzPts val="1400"/>
              <a:buFont typeface="Josefin Sans ExtraLight"/>
              <a:buNone/>
              <a:defRPr sz="1400" b="0" i="0" u="none" strike="noStrike" cap="none">
                <a:solidFill>
                  <a:schemeClr val="dk1"/>
                </a:solidFill>
                <a:latin typeface="Josefin Sans ExtraLight"/>
                <a:ea typeface="Josefin Sans ExtraLight"/>
                <a:cs typeface="Josefin Sans ExtraLight"/>
                <a:sym typeface="Josefin Sans ExtraLight"/>
              </a:defRPr>
            </a:lvl4pPr>
            <a:lvl5pPr marL="2286000" marR="0" lvl="4" indent="-311150" algn="l" rtl="0">
              <a:lnSpc>
                <a:spcPct val="100000"/>
              </a:lnSpc>
              <a:spcBef>
                <a:spcPts val="0"/>
              </a:spcBef>
              <a:spcAft>
                <a:spcPts val="0"/>
              </a:spcAft>
              <a:buClr>
                <a:schemeClr val="dk1"/>
              </a:buClr>
              <a:buSzPts val="1400"/>
              <a:buFont typeface="Josefin Sans ExtraLight"/>
              <a:buNone/>
              <a:defRPr sz="1300" b="0" i="0" u="none" strike="noStrike" cap="none">
                <a:solidFill>
                  <a:schemeClr val="dk1"/>
                </a:solidFill>
                <a:latin typeface="Josefin Sans ExtraLight"/>
                <a:ea typeface="Josefin Sans ExtraLight"/>
                <a:cs typeface="Josefin Sans ExtraLight"/>
                <a:sym typeface="Josefin Sans ExtraLight"/>
              </a:defRPr>
            </a:lvl5pPr>
            <a:lvl6pPr marL="2743200" marR="0" lvl="5"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6pPr>
            <a:lvl7pPr marL="3200400" marR="0" lvl="6"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7pPr>
            <a:lvl8pPr marL="3657600" marR="0" lvl="7"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8pPr>
            <a:lvl9pPr marL="4114800" marR="0" lvl="8"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9pPr>
          </a:lstStyle>
          <a:p>
            <a:pPr>
              <a:buFont typeface="Arial" panose="020B0604020202020204" pitchFamily="34" charset="0"/>
              <a:buChar char="•"/>
            </a:pPr>
            <a:r>
              <a:rPr lang="es-ES" sz="1400" dirty="0">
                <a:solidFill>
                  <a:srgbClr val="0B3A5C"/>
                </a:solidFill>
                <a:latin typeface="Now" pitchFamily="2" charset="77"/>
              </a:rPr>
              <a:t>TEXTO</a:t>
            </a:r>
          </a:p>
          <a:p>
            <a:pPr>
              <a:buFont typeface="Arial" panose="020B0604020202020204" pitchFamily="34" charset="0"/>
              <a:buChar char="•"/>
            </a:pPr>
            <a:endParaRPr lang="es-ES" sz="1400" dirty="0">
              <a:solidFill>
                <a:srgbClr val="0B3A5C"/>
              </a:solidFill>
              <a:latin typeface="Now" pitchFamily="2" charset="77"/>
            </a:endParaRPr>
          </a:p>
          <a:p>
            <a:pPr>
              <a:buFont typeface="Arial" panose="020B0604020202020204" pitchFamily="34" charset="0"/>
              <a:buChar char="•"/>
            </a:pPr>
            <a:r>
              <a:rPr lang="es-ES" sz="1400" dirty="0">
                <a:solidFill>
                  <a:srgbClr val="0B3A5C"/>
                </a:solidFill>
                <a:latin typeface="Now" pitchFamily="2" charset="77"/>
              </a:rPr>
              <a:t>TEXTO</a:t>
            </a:r>
          </a:p>
          <a:p>
            <a:pPr>
              <a:buFont typeface="Arial" panose="020B0604020202020204" pitchFamily="34" charset="0"/>
              <a:buChar char="•"/>
            </a:pPr>
            <a:endParaRPr lang="es-ES" sz="1400" dirty="0">
              <a:solidFill>
                <a:srgbClr val="0B3A5C"/>
              </a:solidFill>
              <a:latin typeface="Now" pitchFamily="2" charset="77"/>
            </a:endParaRPr>
          </a:p>
          <a:p>
            <a:pPr>
              <a:buFont typeface="Arial" panose="020B0604020202020204" pitchFamily="34" charset="0"/>
              <a:buChar char="•"/>
            </a:pPr>
            <a:r>
              <a:rPr lang="es-ES" sz="1400" dirty="0">
                <a:solidFill>
                  <a:srgbClr val="0B3A5C"/>
                </a:solidFill>
                <a:latin typeface="Now" pitchFamily="2" charset="77"/>
              </a:rPr>
              <a:t>TEXTO</a:t>
            </a:r>
          </a:p>
        </p:txBody>
      </p:sp>
      <p:sp>
        <p:nvSpPr>
          <p:cNvPr id="2" name="Google Shape;341;p44">
            <a:extLst>
              <a:ext uri="{FF2B5EF4-FFF2-40B4-BE49-F238E27FC236}">
                <a16:creationId xmlns:a16="http://schemas.microsoft.com/office/drawing/2014/main" id="{35907CC6-DFCC-DC8C-2111-A1200BB3E022}"/>
              </a:ext>
            </a:extLst>
          </p:cNvPr>
          <p:cNvSpPr txBox="1">
            <a:spLocks/>
          </p:cNvSpPr>
          <p:nvPr/>
        </p:nvSpPr>
        <p:spPr>
          <a:xfrm>
            <a:off x="266626" y="587038"/>
            <a:ext cx="5981773" cy="940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Josefin Sans"/>
              <a:buNone/>
              <a:defRPr sz="18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9pPr>
          </a:lstStyle>
          <a:p>
            <a:r>
              <a:rPr lang="es-CL" sz="2400" b="0" dirty="0">
                <a:solidFill>
                  <a:srgbClr val="0B3A5C"/>
                </a:solidFill>
                <a:latin typeface="Now" pitchFamily="2" charset="77"/>
              </a:rPr>
              <a:t>TÍTULO </a:t>
            </a:r>
            <a:br>
              <a:rPr lang="es-CL" sz="2400" b="0" dirty="0">
                <a:solidFill>
                  <a:srgbClr val="0B3A5C"/>
                </a:solidFill>
                <a:latin typeface="Now" pitchFamily="2" charset="77"/>
              </a:rPr>
            </a:br>
            <a:r>
              <a:rPr lang="es-CL" sz="2000" b="0" dirty="0">
                <a:solidFill>
                  <a:srgbClr val="0B3A5C"/>
                </a:solidFill>
                <a:latin typeface="Now" pitchFamily="2" charset="77"/>
              </a:rPr>
              <a:t>Subtítulo</a:t>
            </a:r>
            <a:r>
              <a:rPr lang="es-CL" sz="2000" b="0" dirty="0">
                <a:solidFill>
                  <a:srgbClr val="E74613"/>
                </a:solidFill>
                <a:latin typeface="Now" pitchFamily="2" charset="77"/>
              </a:rPr>
              <a:t> DESTACADO</a:t>
            </a:r>
            <a:r>
              <a:rPr lang="es-CL" sz="2000" b="0" dirty="0">
                <a:solidFill>
                  <a:srgbClr val="0B3A5C"/>
                </a:solidFill>
                <a:latin typeface="Now" pitchFamily="2" charset="77"/>
              </a:rPr>
              <a:t>(</a:t>
            </a:r>
            <a:r>
              <a:rPr lang="es-CL" sz="2000" b="0" dirty="0" err="1">
                <a:solidFill>
                  <a:srgbClr val="0B3A5C"/>
                </a:solidFill>
                <a:latin typeface="Now" pitchFamily="2" charset="77"/>
              </a:rPr>
              <a:t>xxxxx</a:t>
            </a:r>
            <a:r>
              <a:rPr lang="es-CL" sz="2000" b="0" dirty="0">
                <a:solidFill>
                  <a:srgbClr val="0B3A5C"/>
                </a:solidFill>
                <a:latin typeface="Now" pitchFamily="2" charset="77"/>
              </a:rPr>
              <a:t>)</a:t>
            </a:r>
            <a:br>
              <a:rPr lang="es-CL" sz="2400" b="0" dirty="0">
                <a:solidFill>
                  <a:srgbClr val="0B3A5C"/>
                </a:solidFill>
                <a:latin typeface="Now" pitchFamily="2" charset="77"/>
              </a:rPr>
            </a:br>
            <a:endParaRPr lang="es-CL" sz="2400" b="0" dirty="0">
              <a:solidFill>
                <a:srgbClr val="0B3A5C"/>
              </a:solidFill>
              <a:latin typeface="Now" pitchFamily="2" charset="77"/>
            </a:endParaRPr>
          </a:p>
        </p:txBody>
      </p:sp>
      <p:pic>
        <p:nvPicPr>
          <p:cNvPr id="6" name="Imagen 16" descr="Un grupo de personas en una montaña nevada&#10;&#10;Descripción generada automáticamente">
            <a:extLst>
              <a:ext uri="{FF2B5EF4-FFF2-40B4-BE49-F238E27FC236}">
                <a16:creationId xmlns:a16="http://schemas.microsoft.com/office/drawing/2014/main" id="{2AA0130A-69D9-9C5B-9647-ED976C52857B}"/>
              </a:ext>
            </a:extLst>
          </p:cNvPr>
          <p:cNvPicPr>
            <a:picLocks noChangeAspect="1"/>
          </p:cNvPicPr>
          <p:nvPr/>
        </p:nvPicPr>
        <p:blipFill rotWithShape="1">
          <a:blip r:embed="rId5"/>
          <a:srcRect l="30515" t="16437" r="29842" b="4207"/>
          <a:stretch/>
        </p:blipFill>
        <p:spPr>
          <a:xfrm>
            <a:off x="4554297" y="-39756"/>
            <a:ext cx="4736042" cy="5307496"/>
          </a:xfrm>
          <a:prstGeom prst="rect">
            <a:avLst/>
          </a:prstGeom>
        </p:spPr>
      </p:pic>
    </p:spTree>
    <p:extLst>
      <p:ext uri="{BB962C8B-B14F-4D97-AF65-F5344CB8AC3E}">
        <p14:creationId xmlns:p14="http://schemas.microsoft.com/office/powerpoint/2010/main" val="1642574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cxnSp>
        <p:nvCxnSpPr>
          <p:cNvPr id="366" name="Google Shape;366;p45">
            <a:hlinkClick r:id="" action="ppaction://hlinkshowjump?jump=nextslide"/>
          </p:cNvPr>
          <p:cNvCxnSpPr/>
          <p:nvPr/>
        </p:nvCxnSpPr>
        <p:spPr>
          <a:xfrm>
            <a:off x="8643950" y="303450"/>
            <a:ext cx="262200" cy="0"/>
          </a:xfrm>
          <a:prstGeom prst="straightConnector1">
            <a:avLst/>
          </a:prstGeom>
          <a:noFill/>
          <a:ln w="9525" cap="flat" cmpd="sng">
            <a:solidFill>
              <a:schemeClr val="accent1"/>
            </a:solidFill>
            <a:prstDash val="solid"/>
            <a:round/>
            <a:headEnd type="none" w="med" len="med"/>
            <a:tailEnd type="triangle" w="med" len="med"/>
          </a:ln>
        </p:spPr>
      </p:cxnSp>
      <p:grpSp>
        <p:nvGrpSpPr>
          <p:cNvPr id="5" name="Grupo 4">
            <a:extLst>
              <a:ext uri="{FF2B5EF4-FFF2-40B4-BE49-F238E27FC236}">
                <a16:creationId xmlns:a16="http://schemas.microsoft.com/office/drawing/2014/main" id="{86AFAA38-E957-B6C7-1AAB-429524084B85}"/>
              </a:ext>
            </a:extLst>
          </p:cNvPr>
          <p:cNvGrpSpPr/>
          <p:nvPr/>
        </p:nvGrpSpPr>
        <p:grpSpPr>
          <a:xfrm>
            <a:off x="6581671" y="4651995"/>
            <a:ext cx="2193379" cy="257224"/>
            <a:chOff x="361983" y="489829"/>
            <a:chExt cx="2870901" cy="336679"/>
          </a:xfrm>
        </p:grpSpPr>
        <p:sp>
          <p:nvSpPr>
            <p:cNvPr id="6" name="Diagrama de flujo: conector 2">
              <a:extLst>
                <a:ext uri="{FF2B5EF4-FFF2-40B4-BE49-F238E27FC236}">
                  <a16:creationId xmlns:a16="http://schemas.microsoft.com/office/drawing/2014/main" id="{4C84724E-6ABA-0EF8-617D-6479A96A1F38}"/>
                </a:ext>
              </a:extLst>
            </p:cNvPr>
            <p:cNvSpPr/>
            <p:nvPr/>
          </p:nvSpPr>
          <p:spPr>
            <a:xfrm>
              <a:off x="361983" y="578516"/>
              <a:ext cx="115169" cy="115843"/>
            </a:xfrm>
            <a:prstGeom prst="flowChartConnector">
              <a:avLst/>
            </a:prstGeom>
            <a:solidFill>
              <a:srgbClr val="E84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latin typeface="Now" pitchFamily="2" charset="77"/>
              </a:endParaRPr>
            </a:p>
          </p:txBody>
        </p:sp>
        <p:pic>
          <p:nvPicPr>
            <p:cNvPr id="7" name="Gráfico 6">
              <a:extLst>
                <a:ext uri="{FF2B5EF4-FFF2-40B4-BE49-F238E27FC236}">
                  <a16:creationId xmlns:a16="http://schemas.microsoft.com/office/drawing/2014/main" id="{2CF2F3BA-86E8-482C-86C0-2213401BCC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686" y="489829"/>
              <a:ext cx="2743198" cy="336679"/>
            </a:xfrm>
            <a:prstGeom prst="rect">
              <a:avLst/>
            </a:prstGeom>
          </p:spPr>
        </p:pic>
      </p:grpSp>
      <p:sp>
        <p:nvSpPr>
          <p:cNvPr id="4" name="Google Shape;453;p51">
            <a:extLst>
              <a:ext uri="{FF2B5EF4-FFF2-40B4-BE49-F238E27FC236}">
                <a16:creationId xmlns:a16="http://schemas.microsoft.com/office/drawing/2014/main" id="{1892E639-F7A9-6758-0161-A04AD0445F90}"/>
              </a:ext>
            </a:extLst>
          </p:cNvPr>
          <p:cNvSpPr txBox="1">
            <a:spLocks noGrp="1"/>
          </p:cNvSpPr>
          <p:nvPr>
            <p:ph type="subTitle" idx="1"/>
          </p:nvPr>
        </p:nvSpPr>
        <p:spPr>
          <a:xfrm>
            <a:off x="338787" y="2409634"/>
            <a:ext cx="2374373" cy="123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L" dirty="0">
                <a:solidFill>
                  <a:srgbClr val="E74613"/>
                </a:solidFill>
              </a:rPr>
              <a:t>TEXTO</a:t>
            </a:r>
          </a:p>
          <a:p>
            <a:pPr marL="0" lvl="0" indent="0" algn="l" rtl="0">
              <a:spcBef>
                <a:spcPts val="0"/>
              </a:spcBef>
              <a:spcAft>
                <a:spcPts val="0"/>
              </a:spcAft>
              <a:buNone/>
            </a:pPr>
            <a:r>
              <a:rPr lang="es-CL" sz="1800" dirty="0">
                <a:solidFill>
                  <a:srgbClr val="0B3A5C"/>
                </a:solidFill>
              </a:rPr>
              <a:t>Texto Texto Texto Texto Texto Texto</a:t>
            </a:r>
            <a:endParaRPr lang="es-CL" dirty="0">
              <a:solidFill>
                <a:srgbClr val="0B3A5C"/>
              </a:solidFill>
            </a:endParaRPr>
          </a:p>
        </p:txBody>
      </p:sp>
      <p:cxnSp>
        <p:nvCxnSpPr>
          <p:cNvPr id="12" name="Google Shape;463;p51">
            <a:extLst>
              <a:ext uri="{FF2B5EF4-FFF2-40B4-BE49-F238E27FC236}">
                <a16:creationId xmlns:a16="http://schemas.microsoft.com/office/drawing/2014/main" id="{30BB0EC6-56C8-7A2C-E094-2A27B51234F0}"/>
              </a:ext>
            </a:extLst>
          </p:cNvPr>
          <p:cNvCxnSpPr>
            <a:cxnSpLocks/>
          </p:cNvCxnSpPr>
          <p:nvPr/>
        </p:nvCxnSpPr>
        <p:spPr>
          <a:xfrm rot="10800000">
            <a:off x="432588" y="2181129"/>
            <a:ext cx="312900" cy="0"/>
          </a:xfrm>
          <a:prstGeom prst="straightConnector1">
            <a:avLst/>
          </a:prstGeom>
          <a:noFill/>
          <a:ln w="76200" cap="flat" cmpd="sng">
            <a:solidFill>
              <a:schemeClr val="accent1"/>
            </a:solidFill>
            <a:prstDash val="solid"/>
            <a:round/>
            <a:headEnd type="none" w="med" len="med"/>
            <a:tailEnd type="none" w="med" len="med"/>
          </a:ln>
        </p:spPr>
      </p:cxnSp>
      <p:cxnSp>
        <p:nvCxnSpPr>
          <p:cNvPr id="13" name="Google Shape;464;p51">
            <a:extLst>
              <a:ext uri="{FF2B5EF4-FFF2-40B4-BE49-F238E27FC236}">
                <a16:creationId xmlns:a16="http://schemas.microsoft.com/office/drawing/2014/main" id="{70B253E9-F4DC-1507-C4C2-415BA1E103F0}"/>
              </a:ext>
            </a:extLst>
          </p:cNvPr>
          <p:cNvCxnSpPr>
            <a:cxnSpLocks/>
          </p:cNvCxnSpPr>
          <p:nvPr/>
        </p:nvCxnSpPr>
        <p:spPr>
          <a:xfrm rot="10800000">
            <a:off x="3122890" y="2181129"/>
            <a:ext cx="312900" cy="0"/>
          </a:xfrm>
          <a:prstGeom prst="straightConnector1">
            <a:avLst/>
          </a:prstGeom>
          <a:noFill/>
          <a:ln w="76200" cap="flat" cmpd="sng">
            <a:solidFill>
              <a:schemeClr val="accent1"/>
            </a:solidFill>
            <a:prstDash val="solid"/>
            <a:round/>
            <a:headEnd type="none" w="med" len="med"/>
            <a:tailEnd type="none" w="med" len="med"/>
          </a:ln>
        </p:spPr>
      </p:cxnSp>
      <p:cxnSp>
        <p:nvCxnSpPr>
          <p:cNvPr id="14" name="Google Shape;465;p51">
            <a:extLst>
              <a:ext uri="{FF2B5EF4-FFF2-40B4-BE49-F238E27FC236}">
                <a16:creationId xmlns:a16="http://schemas.microsoft.com/office/drawing/2014/main" id="{BF08C819-542E-2677-E9D3-168116E0B5CF}"/>
              </a:ext>
            </a:extLst>
          </p:cNvPr>
          <p:cNvCxnSpPr>
            <a:cxnSpLocks/>
          </p:cNvCxnSpPr>
          <p:nvPr/>
        </p:nvCxnSpPr>
        <p:spPr>
          <a:xfrm rot="10800000">
            <a:off x="6345784" y="2181130"/>
            <a:ext cx="312900" cy="0"/>
          </a:xfrm>
          <a:prstGeom prst="straightConnector1">
            <a:avLst/>
          </a:prstGeom>
          <a:noFill/>
          <a:ln w="76200" cap="flat" cmpd="sng">
            <a:solidFill>
              <a:schemeClr val="accent1"/>
            </a:solidFill>
            <a:prstDash val="solid"/>
            <a:round/>
            <a:headEnd type="none" w="med" len="med"/>
            <a:tailEnd type="none" w="med" len="med"/>
          </a:ln>
        </p:spPr>
      </p:cxnSp>
      <p:sp>
        <p:nvSpPr>
          <p:cNvPr id="2" name="Google Shape;341;p44">
            <a:extLst>
              <a:ext uri="{FF2B5EF4-FFF2-40B4-BE49-F238E27FC236}">
                <a16:creationId xmlns:a16="http://schemas.microsoft.com/office/drawing/2014/main" id="{ED61E604-A78B-0AAD-305A-C026774E24B9}"/>
              </a:ext>
            </a:extLst>
          </p:cNvPr>
          <p:cNvSpPr txBox="1">
            <a:spLocks/>
          </p:cNvSpPr>
          <p:nvPr/>
        </p:nvSpPr>
        <p:spPr>
          <a:xfrm>
            <a:off x="266626" y="587038"/>
            <a:ext cx="5981773" cy="940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Josefin Sans"/>
              <a:buNone/>
              <a:defRPr sz="18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9pPr>
          </a:lstStyle>
          <a:p>
            <a:r>
              <a:rPr lang="es-CL" sz="2400" b="0" dirty="0">
                <a:solidFill>
                  <a:srgbClr val="0B3A5C"/>
                </a:solidFill>
                <a:latin typeface="Now" pitchFamily="2" charset="77"/>
              </a:rPr>
              <a:t>TÍTULO </a:t>
            </a:r>
            <a:br>
              <a:rPr lang="es-CL" sz="2400" b="0" dirty="0">
                <a:solidFill>
                  <a:srgbClr val="0B3A5C"/>
                </a:solidFill>
                <a:latin typeface="Now" pitchFamily="2" charset="77"/>
              </a:rPr>
            </a:br>
            <a:r>
              <a:rPr lang="es-CL" sz="2000" b="0" dirty="0">
                <a:solidFill>
                  <a:srgbClr val="0B3A5C"/>
                </a:solidFill>
                <a:latin typeface="Now" pitchFamily="2" charset="77"/>
              </a:rPr>
              <a:t>Subtítulo</a:t>
            </a:r>
            <a:r>
              <a:rPr lang="es-CL" sz="2000" b="0" dirty="0">
                <a:solidFill>
                  <a:srgbClr val="E74613"/>
                </a:solidFill>
                <a:latin typeface="Now" pitchFamily="2" charset="77"/>
              </a:rPr>
              <a:t> DESTACADO</a:t>
            </a:r>
            <a:r>
              <a:rPr lang="es-CL" sz="2000" b="0" dirty="0">
                <a:solidFill>
                  <a:srgbClr val="0B3A5C"/>
                </a:solidFill>
                <a:latin typeface="Now" pitchFamily="2" charset="77"/>
              </a:rPr>
              <a:t>(</a:t>
            </a:r>
            <a:r>
              <a:rPr lang="es-CL" sz="2000" b="0" dirty="0" err="1">
                <a:solidFill>
                  <a:srgbClr val="0B3A5C"/>
                </a:solidFill>
                <a:latin typeface="Now" pitchFamily="2" charset="77"/>
              </a:rPr>
              <a:t>xxxxx</a:t>
            </a:r>
            <a:r>
              <a:rPr lang="es-CL" sz="2000" b="0" dirty="0">
                <a:solidFill>
                  <a:srgbClr val="0B3A5C"/>
                </a:solidFill>
                <a:latin typeface="Now" pitchFamily="2" charset="77"/>
              </a:rPr>
              <a:t>)</a:t>
            </a:r>
            <a:br>
              <a:rPr lang="es-CL" sz="2400" b="0" dirty="0">
                <a:solidFill>
                  <a:srgbClr val="0B3A5C"/>
                </a:solidFill>
                <a:latin typeface="Now" pitchFamily="2" charset="77"/>
              </a:rPr>
            </a:br>
            <a:endParaRPr lang="es-CL" sz="2400" b="0" dirty="0">
              <a:solidFill>
                <a:srgbClr val="0B3A5C"/>
              </a:solidFill>
              <a:latin typeface="Now" pitchFamily="2" charset="77"/>
            </a:endParaRPr>
          </a:p>
        </p:txBody>
      </p:sp>
      <p:sp>
        <p:nvSpPr>
          <p:cNvPr id="3" name="Google Shape;453;p51">
            <a:extLst>
              <a:ext uri="{FF2B5EF4-FFF2-40B4-BE49-F238E27FC236}">
                <a16:creationId xmlns:a16="http://schemas.microsoft.com/office/drawing/2014/main" id="{5522DCC9-B864-6507-E956-0812CF172EA9}"/>
              </a:ext>
            </a:extLst>
          </p:cNvPr>
          <p:cNvSpPr txBox="1">
            <a:spLocks/>
          </p:cNvSpPr>
          <p:nvPr/>
        </p:nvSpPr>
        <p:spPr>
          <a:xfrm>
            <a:off x="3017411" y="2409634"/>
            <a:ext cx="2374373" cy="123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Josefin Sans"/>
              <a:buNone/>
              <a:defRPr sz="1800" b="0" i="0" u="none" strike="noStrike" cap="none">
                <a:solidFill>
                  <a:schemeClr val="dk1"/>
                </a:solidFill>
                <a:latin typeface="Josefin Sans"/>
                <a:ea typeface="Josefin Sans"/>
                <a:cs typeface="Josefin Sans"/>
                <a:sym typeface="Josefin Sans"/>
              </a:defRPr>
            </a:lvl1pPr>
            <a:lvl2pPr marL="914400" marR="0" lvl="1"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2pPr>
            <a:lvl3pPr marL="1371600" marR="0" lvl="2"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3pPr>
            <a:lvl4pPr marL="1828800" marR="0" lvl="3"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4pPr>
            <a:lvl5pPr marL="2286000" marR="0" lvl="4" indent="-311150" algn="l" rtl="0">
              <a:lnSpc>
                <a:spcPct val="100000"/>
              </a:lnSpc>
              <a:spcBef>
                <a:spcPts val="0"/>
              </a:spcBef>
              <a:spcAft>
                <a:spcPts val="0"/>
              </a:spcAft>
              <a:buClr>
                <a:schemeClr val="dk1"/>
              </a:buClr>
              <a:buSzPts val="1400"/>
              <a:buFont typeface="Josefin Sans"/>
              <a:buNone/>
              <a:defRPr sz="1300" b="0" i="0" u="none" strike="noStrike" cap="none">
                <a:solidFill>
                  <a:schemeClr val="dk1"/>
                </a:solidFill>
                <a:latin typeface="Josefin Sans"/>
                <a:ea typeface="Josefin Sans"/>
                <a:cs typeface="Josefin Sans"/>
                <a:sym typeface="Josefin Sans"/>
              </a:defRPr>
            </a:lvl5pPr>
            <a:lvl6pPr marL="2743200" marR="0" lvl="5"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6pPr>
            <a:lvl7pPr marL="3200400" marR="0" lvl="6"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7pPr>
            <a:lvl8pPr marL="3657600" marR="0" lvl="7"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8pPr>
            <a:lvl9pPr marL="4114800" marR="0" lvl="8"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9pPr>
          </a:lstStyle>
          <a:p>
            <a:pPr marL="0" indent="0"/>
            <a:r>
              <a:rPr lang="es-CL" dirty="0">
                <a:solidFill>
                  <a:srgbClr val="E74613"/>
                </a:solidFill>
                <a:latin typeface="Now" pitchFamily="2" charset="77"/>
              </a:rPr>
              <a:t>TEXTO</a:t>
            </a:r>
          </a:p>
          <a:p>
            <a:pPr marL="0" indent="0"/>
            <a:r>
              <a:rPr lang="es-CL" dirty="0">
                <a:solidFill>
                  <a:srgbClr val="0B3A5C"/>
                </a:solidFill>
                <a:latin typeface="Now" pitchFamily="2" charset="77"/>
              </a:rPr>
              <a:t>Texto Texto Texto Texto Texto Texto</a:t>
            </a:r>
          </a:p>
        </p:txBody>
      </p:sp>
      <p:sp>
        <p:nvSpPr>
          <p:cNvPr id="8" name="Google Shape;453;p51">
            <a:extLst>
              <a:ext uri="{FF2B5EF4-FFF2-40B4-BE49-F238E27FC236}">
                <a16:creationId xmlns:a16="http://schemas.microsoft.com/office/drawing/2014/main" id="{A72F3410-E8D7-BEB2-75E7-1EDC1EFFC84C}"/>
              </a:ext>
            </a:extLst>
          </p:cNvPr>
          <p:cNvSpPr txBox="1">
            <a:spLocks/>
          </p:cNvSpPr>
          <p:nvPr/>
        </p:nvSpPr>
        <p:spPr>
          <a:xfrm>
            <a:off x="6248399" y="2409634"/>
            <a:ext cx="2374373" cy="123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1"/>
              </a:buClr>
              <a:buSzPts val="1400"/>
              <a:buFont typeface="Josefin Sans"/>
              <a:buNone/>
              <a:defRPr sz="1800" b="0" i="0" u="none" strike="noStrike" cap="none">
                <a:solidFill>
                  <a:schemeClr val="dk1"/>
                </a:solidFill>
                <a:latin typeface="Josefin Sans"/>
                <a:ea typeface="Josefin Sans"/>
                <a:cs typeface="Josefin Sans"/>
                <a:sym typeface="Josefin Sans"/>
              </a:defRPr>
            </a:lvl1pPr>
            <a:lvl2pPr marL="914400" marR="0" lvl="1"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2pPr>
            <a:lvl3pPr marL="1371600" marR="0" lvl="2"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3pPr>
            <a:lvl4pPr marL="1828800" marR="0" lvl="3"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4pPr>
            <a:lvl5pPr marL="2286000" marR="0" lvl="4" indent="-311150" algn="l" rtl="0">
              <a:lnSpc>
                <a:spcPct val="100000"/>
              </a:lnSpc>
              <a:spcBef>
                <a:spcPts val="0"/>
              </a:spcBef>
              <a:spcAft>
                <a:spcPts val="0"/>
              </a:spcAft>
              <a:buClr>
                <a:schemeClr val="dk1"/>
              </a:buClr>
              <a:buSzPts val="1400"/>
              <a:buFont typeface="Josefin Sans"/>
              <a:buNone/>
              <a:defRPr sz="1300" b="0" i="0" u="none" strike="noStrike" cap="none">
                <a:solidFill>
                  <a:schemeClr val="dk1"/>
                </a:solidFill>
                <a:latin typeface="Josefin Sans"/>
                <a:ea typeface="Josefin Sans"/>
                <a:cs typeface="Josefin Sans"/>
                <a:sym typeface="Josefin Sans"/>
              </a:defRPr>
            </a:lvl5pPr>
            <a:lvl6pPr marL="2743200" marR="0" lvl="5"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6pPr>
            <a:lvl7pPr marL="3200400" marR="0" lvl="6"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7pPr>
            <a:lvl8pPr marL="3657600" marR="0" lvl="7"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8pPr>
            <a:lvl9pPr marL="4114800" marR="0" lvl="8" indent="-304800" algn="l" rtl="0">
              <a:lnSpc>
                <a:spcPct val="100000"/>
              </a:lnSpc>
              <a:spcBef>
                <a:spcPts val="0"/>
              </a:spcBef>
              <a:spcAft>
                <a:spcPts val="0"/>
              </a:spcAft>
              <a:buClr>
                <a:schemeClr val="dk1"/>
              </a:buClr>
              <a:buSzPts val="1400"/>
              <a:buFont typeface="Josefin Sans"/>
              <a:buNone/>
              <a:defRPr sz="1200" b="0" i="0" u="none" strike="noStrike" cap="none">
                <a:solidFill>
                  <a:schemeClr val="dk1"/>
                </a:solidFill>
                <a:latin typeface="Josefin Sans"/>
                <a:ea typeface="Josefin Sans"/>
                <a:cs typeface="Josefin Sans"/>
                <a:sym typeface="Josefin Sans"/>
              </a:defRPr>
            </a:lvl9pPr>
          </a:lstStyle>
          <a:p>
            <a:pPr marL="0" indent="0"/>
            <a:r>
              <a:rPr lang="es-CL" dirty="0">
                <a:solidFill>
                  <a:srgbClr val="E74613"/>
                </a:solidFill>
                <a:latin typeface="Now" pitchFamily="2" charset="77"/>
              </a:rPr>
              <a:t>TEXTO</a:t>
            </a:r>
          </a:p>
          <a:p>
            <a:pPr marL="0" indent="0"/>
            <a:r>
              <a:rPr lang="es-CL" dirty="0">
                <a:solidFill>
                  <a:srgbClr val="0B3A5C"/>
                </a:solidFill>
                <a:latin typeface="Now" pitchFamily="2" charset="77"/>
              </a:rPr>
              <a:t>Texto Texto Texto Texto Texto Texto</a:t>
            </a:r>
          </a:p>
        </p:txBody>
      </p:sp>
    </p:spTree>
    <p:extLst>
      <p:ext uri="{BB962C8B-B14F-4D97-AF65-F5344CB8AC3E}">
        <p14:creationId xmlns:p14="http://schemas.microsoft.com/office/powerpoint/2010/main" val="3262693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cxnSp>
        <p:nvCxnSpPr>
          <p:cNvPr id="343" name="Google Shape;343;p44">
            <a:hlinkClick r:id="" action="ppaction://hlinkshowjump?jump=nextslide"/>
          </p:cNvPr>
          <p:cNvCxnSpPr/>
          <p:nvPr/>
        </p:nvCxnSpPr>
        <p:spPr>
          <a:xfrm>
            <a:off x="8643950" y="303450"/>
            <a:ext cx="262200" cy="0"/>
          </a:xfrm>
          <a:prstGeom prst="straightConnector1">
            <a:avLst/>
          </a:prstGeom>
          <a:noFill/>
          <a:ln w="9525" cap="flat" cmpd="sng">
            <a:solidFill>
              <a:schemeClr val="accent1"/>
            </a:solidFill>
            <a:prstDash val="solid"/>
            <a:round/>
            <a:headEnd type="none" w="med" len="med"/>
            <a:tailEnd type="triangle" w="med" len="med"/>
          </a:ln>
        </p:spPr>
      </p:cxnSp>
      <p:sp>
        <p:nvSpPr>
          <p:cNvPr id="4" name="CuadroTexto 3">
            <a:extLst>
              <a:ext uri="{FF2B5EF4-FFF2-40B4-BE49-F238E27FC236}">
                <a16:creationId xmlns:a16="http://schemas.microsoft.com/office/drawing/2014/main" id="{65977086-1B2F-0CA0-9755-BABE71D4A736}"/>
              </a:ext>
            </a:extLst>
          </p:cNvPr>
          <p:cNvSpPr txBox="1"/>
          <p:nvPr/>
        </p:nvSpPr>
        <p:spPr>
          <a:xfrm>
            <a:off x="7296346" y="4590854"/>
            <a:ext cx="184731" cy="307777"/>
          </a:xfrm>
          <a:prstGeom prst="rect">
            <a:avLst/>
          </a:prstGeom>
          <a:noFill/>
        </p:spPr>
        <p:txBody>
          <a:bodyPr wrap="none" rtlCol="0">
            <a:spAutoFit/>
          </a:bodyPr>
          <a:lstStyle/>
          <a:p>
            <a:endParaRPr lang="es-CL" dirty="0">
              <a:latin typeface="Now" pitchFamily="2" charset="77"/>
            </a:endParaRPr>
          </a:p>
        </p:txBody>
      </p:sp>
      <p:grpSp>
        <p:nvGrpSpPr>
          <p:cNvPr id="6" name="Grupo 5">
            <a:extLst>
              <a:ext uri="{FF2B5EF4-FFF2-40B4-BE49-F238E27FC236}">
                <a16:creationId xmlns:a16="http://schemas.microsoft.com/office/drawing/2014/main" id="{7F3B3F13-FFE1-2692-BE3D-5AAA3F74E7E5}"/>
              </a:ext>
            </a:extLst>
          </p:cNvPr>
          <p:cNvGrpSpPr/>
          <p:nvPr/>
        </p:nvGrpSpPr>
        <p:grpSpPr>
          <a:xfrm>
            <a:off x="6581671" y="4651995"/>
            <a:ext cx="2193379" cy="257224"/>
            <a:chOff x="361983" y="489829"/>
            <a:chExt cx="2870901" cy="336679"/>
          </a:xfrm>
        </p:grpSpPr>
        <p:sp>
          <p:nvSpPr>
            <p:cNvPr id="7" name="Diagrama de flujo: conector 2">
              <a:extLst>
                <a:ext uri="{FF2B5EF4-FFF2-40B4-BE49-F238E27FC236}">
                  <a16:creationId xmlns:a16="http://schemas.microsoft.com/office/drawing/2014/main" id="{598D80A3-8FC1-F916-20DC-65CA76F7A637}"/>
                </a:ext>
              </a:extLst>
            </p:cNvPr>
            <p:cNvSpPr/>
            <p:nvPr/>
          </p:nvSpPr>
          <p:spPr>
            <a:xfrm>
              <a:off x="361983" y="578516"/>
              <a:ext cx="115169" cy="115843"/>
            </a:xfrm>
            <a:prstGeom prst="flowChartConnector">
              <a:avLst/>
            </a:prstGeom>
            <a:solidFill>
              <a:srgbClr val="E84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latin typeface="Now" pitchFamily="2" charset="77"/>
              </a:endParaRPr>
            </a:p>
          </p:txBody>
        </p:sp>
        <p:pic>
          <p:nvPicPr>
            <p:cNvPr id="8" name="Gráfico 7">
              <a:extLst>
                <a:ext uri="{FF2B5EF4-FFF2-40B4-BE49-F238E27FC236}">
                  <a16:creationId xmlns:a16="http://schemas.microsoft.com/office/drawing/2014/main" id="{AECA998B-A547-09B2-D0DA-EC64A9E7C9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686" y="489829"/>
              <a:ext cx="2743198" cy="336679"/>
            </a:xfrm>
            <a:prstGeom prst="rect">
              <a:avLst/>
            </a:prstGeom>
          </p:spPr>
        </p:pic>
      </p:grpSp>
      <p:pic>
        <p:nvPicPr>
          <p:cNvPr id="27" name="Gráfico 26">
            <a:extLst>
              <a:ext uri="{FF2B5EF4-FFF2-40B4-BE49-F238E27FC236}">
                <a16:creationId xmlns:a16="http://schemas.microsoft.com/office/drawing/2014/main" id="{860FDE5F-6FE7-4F23-BA24-6373C9816E4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20356"/>
          <a:stretch/>
        </p:blipFill>
        <p:spPr>
          <a:xfrm>
            <a:off x="-5876" y="2062302"/>
            <a:ext cx="6563602" cy="3243746"/>
          </a:xfrm>
          <a:prstGeom prst="rect">
            <a:avLst/>
          </a:prstGeom>
        </p:spPr>
      </p:pic>
      <p:sp>
        <p:nvSpPr>
          <p:cNvPr id="2" name="Google Shape;341;p44">
            <a:extLst>
              <a:ext uri="{FF2B5EF4-FFF2-40B4-BE49-F238E27FC236}">
                <a16:creationId xmlns:a16="http://schemas.microsoft.com/office/drawing/2014/main" id="{FE514387-011F-2234-DD86-4639E1B4D2CF}"/>
              </a:ext>
            </a:extLst>
          </p:cNvPr>
          <p:cNvSpPr txBox="1">
            <a:spLocks/>
          </p:cNvSpPr>
          <p:nvPr/>
        </p:nvSpPr>
        <p:spPr>
          <a:xfrm>
            <a:off x="266626" y="587038"/>
            <a:ext cx="5981773" cy="940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Josefin Sans"/>
              <a:buNone/>
              <a:defRPr sz="18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9pPr>
          </a:lstStyle>
          <a:p>
            <a:r>
              <a:rPr lang="es-CL" sz="2400" b="0" dirty="0">
                <a:solidFill>
                  <a:srgbClr val="0B3A5C"/>
                </a:solidFill>
                <a:latin typeface="Now" pitchFamily="2" charset="77"/>
              </a:rPr>
              <a:t>TÍTULO </a:t>
            </a:r>
            <a:br>
              <a:rPr lang="es-CL" sz="2400" b="0" dirty="0">
                <a:solidFill>
                  <a:srgbClr val="0B3A5C"/>
                </a:solidFill>
                <a:latin typeface="Now" pitchFamily="2" charset="77"/>
              </a:rPr>
            </a:br>
            <a:r>
              <a:rPr lang="es-CL" sz="2000" b="0" dirty="0">
                <a:solidFill>
                  <a:srgbClr val="0B3A5C"/>
                </a:solidFill>
                <a:latin typeface="Now" pitchFamily="2" charset="77"/>
              </a:rPr>
              <a:t>Subtítulo</a:t>
            </a:r>
            <a:r>
              <a:rPr lang="es-CL" sz="2000" b="0" dirty="0">
                <a:solidFill>
                  <a:srgbClr val="E74613"/>
                </a:solidFill>
                <a:latin typeface="Now" pitchFamily="2" charset="77"/>
              </a:rPr>
              <a:t> DESTACADO</a:t>
            </a:r>
            <a:r>
              <a:rPr lang="es-CL" sz="2000" b="0" dirty="0">
                <a:solidFill>
                  <a:srgbClr val="0B3A5C"/>
                </a:solidFill>
                <a:latin typeface="Now" pitchFamily="2" charset="77"/>
              </a:rPr>
              <a:t>(</a:t>
            </a:r>
            <a:r>
              <a:rPr lang="es-CL" sz="2000" b="0" dirty="0" err="1">
                <a:solidFill>
                  <a:srgbClr val="0B3A5C"/>
                </a:solidFill>
                <a:latin typeface="Now" pitchFamily="2" charset="77"/>
              </a:rPr>
              <a:t>xxxxx</a:t>
            </a:r>
            <a:r>
              <a:rPr lang="es-CL" sz="2000" b="0" dirty="0">
                <a:solidFill>
                  <a:srgbClr val="0B3A5C"/>
                </a:solidFill>
                <a:latin typeface="Now" pitchFamily="2" charset="77"/>
              </a:rPr>
              <a:t>)</a:t>
            </a:r>
            <a:br>
              <a:rPr lang="es-CL" sz="2400" b="0" dirty="0">
                <a:solidFill>
                  <a:srgbClr val="0B3A5C"/>
                </a:solidFill>
                <a:latin typeface="Now" pitchFamily="2" charset="77"/>
              </a:rPr>
            </a:br>
            <a:endParaRPr lang="es-CL" sz="2400" b="0" dirty="0">
              <a:solidFill>
                <a:srgbClr val="0B3A5C"/>
              </a:solidFill>
              <a:latin typeface="Now" pitchFamily="2" charset="77"/>
            </a:endParaRPr>
          </a:p>
        </p:txBody>
      </p:sp>
      <p:sp>
        <p:nvSpPr>
          <p:cNvPr id="3" name="Google Shape;453;p51">
            <a:extLst>
              <a:ext uri="{FF2B5EF4-FFF2-40B4-BE49-F238E27FC236}">
                <a16:creationId xmlns:a16="http://schemas.microsoft.com/office/drawing/2014/main" id="{321C3234-F858-B702-EB10-0F6C50DFC38F}"/>
              </a:ext>
            </a:extLst>
          </p:cNvPr>
          <p:cNvSpPr txBox="1">
            <a:spLocks noGrp="1"/>
          </p:cNvSpPr>
          <p:nvPr>
            <p:ph type="subTitle" idx="1"/>
          </p:nvPr>
        </p:nvSpPr>
        <p:spPr>
          <a:xfrm>
            <a:off x="710746" y="1527538"/>
            <a:ext cx="2374373" cy="12321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s-CL" dirty="0">
                <a:solidFill>
                  <a:srgbClr val="E74613"/>
                </a:solidFill>
              </a:rPr>
              <a:t>TEXTO</a:t>
            </a:r>
          </a:p>
          <a:p>
            <a:pPr marL="0" lvl="0" indent="0" algn="l" rtl="0">
              <a:spcBef>
                <a:spcPts val="0"/>
              </a:spcBef>
              <a:spcAft>
                <a:spcPts val="0"/>
              </a:spcAft>
              <a:buNone/>
            </a:pPr>
            <a:r>
              <a:rPr lang="es-CL" sz="1800" dirty="0">
                <a:solidFill>
                  <a:srgbClr val="0B3A5C"/>
                </a:solidFill>
              </a:rPr>
              <a:t>Texto Texto Texto Texto Texto Texto</a:t>
            </a:r>
            <a:endParaRPr lang="es-CL" dirty="0">
              <a:solidFill>
                <a:srgbClr val="0B3A5C"/>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cxnSp>
        <p:nvCxnSpPr>
          <p:cNvPr id="372" name="Google Shape;372;p46">
            <a:hlinkClick r:id="" action="ppaction://hlinkshowjump?jump=nextslide"/>
          </p:cNvPr>
          <p:cNvCxnSpPr/>
          <p:nvPr/>
        </p:nvCxnSpPr>
        <p:spPr>
          <a:xfrm>
            <a:off x="8643950" y="303450"/>
            <a:ext cx="262200" cy="0"/>
          </a:xfrm>
          <a:prstGeom prst="straightConnector1">
            <a:avLst/>
          </a:prstGeom>
          <a:noFill/>
          <a:ln w="9525" cap="flat" cmpd="sng">
            <a:solidFill>
              <a:schemeClr val="accent1"/>
            </a:solidFill>
            <a:prstDash val="solid"/>
            <a:round/>
            <a:headEnd type="none" w="med" len="med"/>
            <a:tailEnd type="triangle" w="med" len="med"/>
          </a:ln>
        </p:spPr>
      </p:cxnSp>
      <p:grpSp>
        <p:nvGrpSpPr>
          <p:cNvPr id="3" name="Grupo 2">
            <a:extLst>
              <a:ext uri="{FF2B5EF4-FFF2-40B4-BE49-F238E27FC236}">
                <a16:creationId xmlns:a16="http://schemas.microsoft.com/office/drawing/2014/main" id="{0BC4501E-F090-DD18-9250-B8249FE9C463}"/>
              </a:ext>
            </a:extLst>
          </p:cNvPr>
          <p:cNvGrpSpPr/>
          <p:nvPr/>
        </p:nvGrpSpPr>
        <p:grpSpPr>
          <a:xfrm>
            <a:off x="6581671" y="4651995"/>
            <a:ext cx="2193379" cy="257224"/>
            <a:chOff x="361983" y="489829"/>
            <a:chExt cx="2870901" cy="336679"/>
          </a:xfrm>
        </p:grpSpPr>
        <p:sp>
          <p:nvSpPr>
            <p:cNvPr id="4" name="Diagrama de flujo: conector 2">
              <a:extLst>
                <a:ext uri="{FF2B5EF4-FFF2-40B4-BE49-F238E27FC236}">
                  <a16:creationId xmlns:a16="http://schemas.microsoft.com/office/drawing/2014/main" id="{64508B98-09FD-38BA-2D2E-41E5C70624B6}"/>
                </a:ext>
              </a:extLst>
            </p:cNvPr>
            <p:cNvSpPr/>
            <p:nvPr/>
          </p:nvSpPr>
          <p:spPr>
            <a:xfrm>
              <a:off x="361983" y="578516"/>
              <a:ext cx="115169" cy="115843"/>
            </a:xfrm>
            <a:prstGeom prst="flowChartConnector">
              <a:avLst/>
            </a:prstGeom>
            <a:solidFill>
              <a:srgbClr val="E84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latin typeface="Now" pitchFamily="2" charset="77"/>
              </a:endParaRPr>
            </a:p>
          </p:txBody>
        </p:sp>
        <p:pic>
          <p:nvPicPr>
            <p:cNvPr id="5" name="Gráfico 4">
              <a:extLst>
                <a:ext uri="{FF2B5EF4-FFF2-40B4-BE49-F238E27FC236}">
                  <a16:creationId xmlns:a16="http://schemas.microsoft.com/office/drawing/2014/main" id="{F902818E-F36F-4E43-C6C3-B2A2F5C7D3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686" y="489829"/>
              <a:ext cx="2743198" cy="336679"/>
            </a:xfrm>
            <a:prstGeom prst="rect">
              <a:avLst/>
            </a:prstGeom>
          </p:spPr>
        </p:pic>
      </p:grpSp>
      <p:sp>
        <p:nvSpPr>
          <p:cNvPr id="14" name="Marcador de posición de contenido 2">
            <a:extLst>
              <a:ext uri="{FF2B5EF4-FFF2-40B4-BE49-F238E27FC236}">
                <a16:creationId xmlns:a16="http://schemas.microsoft.com/office/drawing/2014/main" id="{A55EB9F5-7912-5048-3A84-02D66D752027}"/>
              </a:ext>
            </a:extLst>
          </p:cNvPr>
          <p:cNvSpPr txBox="1">
            <a:spLocks/>
          </p:cNvSpPr>
          <p:nvPr/>
        </p:nvSpPr>
        <p:spPr>
          <a:xfrm>
            <a:off x="632011" y="1476000"/>
            <a:ext cx="5689764" cy="4351338"/>
          </a:xfrm>
          <a:prstGeom prst="rect">
            <a:avLst/>
          </a:prstGeom>
          <a:noFill/>
          <a:ln>
            <a:noFill/>
          </a:ln>
        </p:spPr>
        <p:txBody>
          <a:bodyPr spcFirstLastPara="1" wrap="square" lIns="91425" tIns="91425" rIns="91425" bIns="91425" rtlCol="0" anchor="t" anchorCtr="0">
            <a:norm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1400"/>
              <a:buFont typeface="Josefin Sans Light"/>
              <a:buNone/>
              <a:defRPr sz="1800" b="0" i="0" u="none" strike="noStrike" cap="none">
                <a:solidFill>
                  <a:schemeClr val="dk1"/>
                </a:solidFill>
                <a:latin typeface="Josefin Sans"/>
                <a:ea typeface="Josefin Sans"/>
                <a:cs typeface="Josefin Sans"/>
                <a:sym typeface="Josefin Sans"/>
              </a:defRPr>
            </a:lvl1pPr>
            <a:lvl2pPr marL="914400" marR="0" lvl="1" indent="-317500" algn="l" rtl="0">
              <a:lnSpc>
                <a:spcPct val="100000"/>
              </a:lnSpc>
              <a:spcBef>
                <a:spcPts val="0"/>
              </a:spcBef>
              <a:spcAft>
                <a:spcPts val="0"/>
              </a:spcAft>
              <a:buClr>
                <a:schemeClr val="dk1"/>
              </a:buClr>
              <a:buSzPts val="1400"/>
              <a:buFont typeface="Josefin Sans"/>
              <a:buNone/>
              <a:defRPr sz="1400" b="0" i="0" u="none" strike="noStrike" cap="none">
                <a:solidFill>
                  <a:schemeClr val="dk1"/>
                </a:solidFill>
                <a:latin typeface="Josefin Sans"/>
                <a:ea typeface="Josefin Sans"/>
                <a:cs typeface="Josefin Sans"/>
                <a:sym typeface="Josefin Sans"/>
              </a:defRPr>
            </a:lvl2pPr>
            <a:lvl3pPr marL="1371600" marR="0" lvl="2" indent="-317500" algn="l" rtl="0">
              <a:lnSpc>
                <a:spcPct val="100000"/>
              </a:lnSpc>
              <a:spcBef>
                <a:spcPts val="0"/>
              </a:spcBef>
              <a:spcAft>
                <a:spcPts val="0"/>
              </a:spcAft>
              <a:buClr>
                <a:schemeClr val="dk1"/>
              </a:buClr>
              <a:buSzPts val="1400"/>
              <a:buFont typeface="Josefin Sans Light"/>
              <a:buNone/>
              <a:defRPr sz="1400" b="0" i="0" u="none" strike="noStrike" cap="none">
                <a:solidFill>
                  <a:schemeClr val="dk1"/>
                </a:solidFill>
                <a:latin typeface="Josefin Sans Light"/>
                <a:ea typeface="Josefin Sans Light"/>
                <a:cs typeface="Josefin Sans Light"/>
                <a:sym typeface="Josefin Sans Light"/>
              </a:defRPr>
            </a:lvl3pPr>
            <a:lvl4pPr marL="1828800" marR="0" lvl="3" indent="-317500" algn="l" rtl="0">
              <a:lnSpc>
                <a:spcPct val="100000"/>
              </a:lnSpc>
              <a:spcBef>
                <a:spcPts val="0"/>
              </a:spcBef>
              <a:spcAft>
                <a:spcPts val="0"/>
              </a:spcAft>
              <a:buClr>
                <a:schemeClr val="dk1"/>
              </a:buClr>
              <a:buSzPts val="1400"/>
              <a:buFont typeface="Josefin Sans ExtraLight"/>
              <a:buNone/>
              <a:defRPr sz="1400" b="0" i="0" u="none" strike="noStrike" cap="none">
                <a:solidFill>
                  <a:schemeClr val="dk1"/>
                </a:solidFill>
                <a:latin typeface="Josefin Sans ExtraLight"/>
                <a:ea typeface="Josefin Sans ExtraLight"/>
                <a:cs typeface="Josefin Sans ExtraLight"/>
                <a:sym typeface="Josefin Sans ExtraLight"/>
              </a:defRPr>
            </a:lvl4pPr>
            <a:lvl5pPr marL="2286000" marR="0" lvl="4" indent="-311150" algn="l" rtl="0">
              <a:lnSpc>
                <a:spcPct val="100000"/>
              </a:lnSpc>
              <a:spcBef>
                <a:spcPts val="0"/>
              </a:spcBef>
              <a:spcAft>
                <a:spcPts val="0"/>
              </a:spcAft>
              <a:buClr>
                <a:schemeClr val="dk1"/>
              </a:buClr>
              <a:buSzPts val="1400"/>
              <a:buFont typeface="Josefin Sans ExtraLight"/>
              <a:buNone/>
              <a:defRPr sz="1300" b="0" i="0" u="none" strike="noStrike" cap="none">
                <a:solidFill>
                  <a:schemeClr val="dk1"/>
                </a:solidFill>
                <a:latin typeface="Josefin Sans ExtraLight"/>
                <a:ea typeface="Josefin Sans ExtraLight"/>
                <a:cs typeface="Josefin Sans ExtraLight"/>
                <a:sym typeface="Josefin Sans ExtraLight"/>
              </a:defRPr>
            </a:lvl5pPr>
            <a:lvl6pPr marL="2743200" marR="0" lvl="5"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6pPr>
            <a:lvl7pPr marL="3200400" marR="0" lvl="6"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7pPr>
            <a:lvl8pPr marL="3657600" marR="0" lvl="7"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8pPr>
            <a:lvl9pPr marL="4114800" marR="0" lvl="8" indent="-304800" algn="l" rtl="0">
              <a:lnSpc>
                <a:spcPct val="100000"/>
              </a:lnSpc>
              <a:spcBef>
                <a:spcPts val="0"/>
              </a:spcBef>
              <a:spcAft>
                <a:spcPts val="0"/>
              </a:spcAft>
              <a:buClr>
                <a:schemeClr val="dk1"/>
              </a:buClr>
              <a:buSzPts val="1400"/>
              <a:buFont typeface="Josefin Sans ExtraLight"/>
              <a:buNone/>
              <a:defRPr sz="1200" b="0" i="0" u="none" strike="noStrike" cap="none">
                <a:solidFill>
                  <a:schemeClr val="dk1"/>
                </a:solidFill>
                <a:latin typeface="Josefin Sans ExtraLight"/>
                <a:ea typeface="Josefin Sans ExtraLight"/>
                <a:cs typeface="Josefin Sans ExtraLight"/>
                <a:sym typeface="Josefin Sans ExtraLight"/>
              </a:defRPr>
            </a:lvl9pPr>
          </a:lstStyle>
          <a:p>
            <a:pPr>
              <a:buFont typeface="Arial" panose="020B0604020202020204" pitchFamily="34" charset="0"/>
              <a:buChar char="•"/>
            </a:pPr>
            <a:r>
              <a:rPr lang="es-ES" sz="1400" dirty="0">
                <a:solidFill>
                  <a:srgbClr val="0B3A5C"/>
                </a:solidFill>
                <a:latin typeface="Now" pitchFamily="2" charset="77"/>
              </a:rPr>
              <a:t>TEXTO</a:t>
            </a:r>
          </a:p>
          <a:p>
            <a:pPr>
              <a:buFont typeface="Arial" panose="020B0604020202020204" pitchFamily="34" charset="0"/>
              <a:buChar char="•"/>
            </a:pPr>
            <a:endParaRPr lang="es-ES" sz="1400" dirty="0">
              <a:solidFill>
                <a:srgbClr val="0B3A5C"/>
              </a:solidFill>
              <a:latin typeface="Now" pitchFamily="2" charset="77"/>
            </a:endParaRPr>
          </a:p>
          <a:p>
            <a:pPr>
              <a:buFont typeface="Arial" panose="020B0604020202020204" pitchFamily="34" charset="0"/>
              <a:buChar char="•"/>
            </a:pPr>
            <a:r>
              <a:rPr lang="es-ES" sz="1400" dirty="0">
                <a:solidFill>
                  <a:srgbClr val="0B3A5C"/>
                </a:solidFill>
                <a:latin typeface="Now" pitchFamily="2" charset="77"/>
              </a:rPr>
              <a:t>TEXTO</a:t>
            </a:r>
          </a:p>
          <a:p>
            <a:pPr>
              <a:buFont typeface="Arial" panose="020B0604020202020204" pitchFamily="34" charset="0"/>
              <a:buChar char="•"/>
            </a:pPr>
            <a:endParaRPr lang="es-ES" sz="1400" dirty="0">
              <a:solidFill>
                <a:srgbClr val="0B3A5C"/>
              </a:solidFill>
              <a:latin typeface="Now" pitchFamily="2" charset="77"/>
            </a:endParaRPr>
          </a:p>
          <a:p>
            <a:pPr>
              <a:buFont typeface="Arial" panose="020B0604020202020204" pitchFamily="34" charset="0"/>
              <a:buChar char="•"/>
            </a:pPr>
            <a:r>
              <a:rPr lang="es-ES" sz="1400" dirty="0">
                <a:solidFill>
                  <a:srgbClr val="0B3A5C"/>
                </a:solidFill>
                <a:latin typeface="Now" pitchFamily="2" charset="77"/>
              </a:rPr>
              <a:t>TEXTO</a:t>
            </a:r>
          </a:p>
        </p:txBody>
      </p:sp>
      <p:sp>
        <p:nvSpPr>
          <p:cNvPr id="2" name="Google Shape;341;p44">
            <a:extLst>
              <a:ext uri="{FF2B5EF4-FFF2-40B4-BE49-F238E27FC236}">
                <a16:creationId xmlns:a16="http://schemas.microsoft.com/office/drawing/2014/main" id="{35907CC6-DFCC-DC8C-2111-A1200BB3E022}"/>
              </a:ext>
            </a:extLst>
          </p:cNvPr>
          <p:cNvSpPr txBox="1">
            <a:spLocks/>
          </p:cNvSpPr>
          <p:nvPr/>
        </p:nvSpPr>
        <p:spPr>
          <a:xfrm>
            <a:off x="266626" y="587038"/>
            <a:ext cx="5981773" cy="940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Josefin Sans"/>
              <a:buNone/>
              <a:defRPr sz="18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9pPr>
          </a:lstStyle>
          <a:p>
            <a:r>
              <a:rPr lang="es-CL" sz="2400" b="0" dirty="0">
                <a:solidFill>
                  <a:srgbClr val="0B3A5C"/>
                </a:solidFill>
                <a:latin typeface="Now" pitchFamily="2" charset="77"/>
              </a:rPr>
              <a:t>TÍTULO </a:t>
            </a:r>
            <a:br>
              <a:rPr lang="es-CL" sz="2400" b="0" dirty="0">
                <a:solidFill>
                  <a:srgbClr val="0B3A5C"/>
                </a:solidFill>
                <a:latin typeface="Now" pitchFamily="2" charset="77"/>
              </a:rPr>
            </a:br>
            <a:r>
              <a:rPr lang="es-CL" sz="2000" b="0" dirty="0">
                <a:solidFill>
                  <a:srgbClr val="0B3A5C"/>
                </a:solidFill>
                <a:latin typeface="Now" pitchFamily="2" charset="77"/>
              </a:rPr>
              <a:t>Subtítulo</a:t>
            </a:r>
            <a:r>
              <a:rPr lang="es-CL" sz="2000" b="0" dirty="0">
                <a:solidFill>
                  <a:srgbClr val="E74613"/>
                </a:solidFill>
                <a:latin typeface="Now" pitchFamily="2" charset="77"/>
              </a:rPr>
              <a:t> DESTACADO</a:t>
            </a:r>
            <a:r>
              <a:rPr lang="es-CL" sz="2000" b="0" dirty="0">
                <a:solidFill>
                  <a:srgbClr val="0B3A5C"/>
                </a:solidFill>
                <a:latin typeface="Now" pitchFamily="2" charset="77"/>
              </a:rPr>
              <a:t>(</a:t>
            </a:r>
            <a:r>
              <a:rPr lang="es-CL" sz="2000" b="0" dirty="0" err="1">
                <a:solidFill>
                  <a:srgbClr val="0B3A5C"/>
                </a:solidFill>
                <a:latin typeface="Now" pitchFamily="2" charset="77"/>
              </a:rPr>
              <a:t>xxxxx</a:t>
            </a:r>
            <a:r>
              <a:rPr lang="es-CL" sz="2000" b="0" dirty="0">
                <a:solidFill>
                  <a:srgbClr val="0B3A5C"/>
                </a:solidFill>
                <a:latin typeface="Now" pitchFamily="2" charset="77"/>
              </a:rPr>
              <a:t>)</a:t>
            </a:r>
            <a:br>
              <a:rPr lang="es-CL" sz="2400" b="0" dirty="0">
                <a:solidFill>
                  <a:srgbClr val="0B3A5C"/>
                </a:solidFill>
                <a:latin typeface="Now" pitchFamily="2" charset="77"/>
              </a:rPr>
            </a:br>
            <a:endParaRPr lang="es-CL" sz="2400" b="0" dirty="0">
              <a:solidFill>
                <a:srgbClr val="0B3A5C"/>
              </a:solidFill>
              <a:latin typeface="Now" pitchFamily="2" charset="77"/>
            </a:endParaRPr>
          </a:p>
        </p:txBody>
      </p:sp>
      <p:pic>
        <p:nvPicPr>
          <p:cNvPr id="6" name="Imagen 16">
            <a:extLst>
              <a:ext uri="{FF2B5EF4-FFF2-40B4-BE49-F238E27FC236}">
                <a16:creationId xmlns:a16="http://schemas.microsoft.com/office/drawing/2014/main" id="{2AA0130A-69D9-9C5B-9647-ED976C52857B}"/>
              </a:ext>
            </a:extLst>
          </p:cNvPr>
          <p:cNvPicPr>
            <a:picLocks noChangeAspect="1"/>
          </p:cNvPicPr>
          <p:nvPr/>
        </p:nvPicPr>
        <p:blipFill>
          <a:blip r:embed="rId5"/>
          <a:srcRect t="593" b="593"/>
          <a:stretch/>
        </p:blipFill>
        <p:spPr>
          <a:xfrm>
            <a:off x="4554297" y="-39756"/>
            <a:ext cx="4736042" cy="5307496"/>
          </a:xfrm>
          <a:prstGeom prst="rect">
            <a:avLst/>
          </a:prstGeom>
        </p:spPr>
      </p:pic>
    </p:spTree>
    <p:extLst>
      <p:ext uri="{BB962C8B-B14F-4D97-AF65-F5344CB8AC3E}">
        <p14:creationId xmlns:p14="http://schemas.microsoft.com/office/powerpoint/2010/main" val="3007696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cxnSp>
        <p:nvCxnSpPr>
          <p:cNvPr id="343" name="Google Shape;343;p44">
            <a:hlinkClick r:id="" action="ppaction://hlinkshowjump?jump=nextslide"/>
          </p:cNvPr>
          <p:cNvCxnSpPr/>
          <p:nvPr/>
        </p:nvCxnSpPr>
        <p:spPr>
          <a:xfrm>
            <a:off x="8643950" y="303450"/>
            <a:ext cx="262200" cy="0"/>
          </a:xfrm>
          <a:prstGeom prst="straightConnector1">
            <a:avLst/>
          </a:prstGeom>
          <a:noFill/>
          <a:ln w="9525" cap="flat" cmpd="sng">
            <a:solidFill>
              <a:schemeClr val="accent1"/>
            </a:solidFill>
            <a:prstDash val="solid"/>
            <a:round/>
            <a:headEnd type="none" w="med" len="med"/>
            <a:tailEnd type="triangle" w="med" len="med"/>
          </a:ln>
        </p:spPr>
      </p:cxnSp>
      <p:sp>
        <p:nvSpPr>
          <p:cNvPr id="4" name="CuadroTexto 3">
            <a:extLst>
              <a:ext uri="{FF2B5EF4-FFF2-40B4-BE49-F238E27FC236}">
                <a16:creationId xmlns:a16="http://schemas.microsoft.com/office/drawing/2014/main" id="{65977086-1B2F-0CA0-9755-BABE71D4A736}"/>
              </a:ext>
            </a:extLst>
          </p:cNvPr>
          <p:cNvSpPr txBox="1"/>
          <p:nvPr/>
        </p:nvSpPr>
        <p:spPr>
          <a:xfrm>
            <a:off x="7296346" y="4590854"/>
            <a:ext cx="184731" cy="307777"/>
          </a:xfrm>
          <a:prstGeom prst="rect">
            <a:avLst/>
          </a:prstGeom>
          <a:noFill/>
        </p:spPr>
        <p:txBody>
          <a:bodyPr wrap="none" rtlCol="0">
            <a:spAutoFit/>
          </a:bodyPr>
          <a:lstStyle/>
          <a:p>
            <a:endParaRPr lang="es-CL" dirty="0">
              <a:latin typeface="Now" pitchFamily="2" charset="77"/>
            </a:endParaRPr>
          </a:p>
        </p:txBody>
      </p:sp>
      <p:grpSp>
        <p:nvGrpSpPr>
          <p:cNvPr id="6" name="Grupo 5">
            <a:extLst>
              <a:ext uri="{FF2B5EF4-FFF2-40B4-BE49-F238E27FC236}">
                <a16:creationId xmlns:a16="http://schemas.microsoft.com/office/drawing/2014/main" id="{7F3B3F13-FFE1-2692-BE3D-5AAA3F74E7E5}"/>
              </a:ext>
            </a:extLst>
          </p:cNvPr>
          <p:cNvGrpSpPr/>
          <p:nvPr/>
        </p:nvGrpSpPr>
        <p:grpSpPr>
          <a:xfrm>
            <a:off x="6581671" y="4651995"/>
            <a:ext cx="2193379" cy="257224"/>
            <a:chOff x="361983" y="489829"/>
            <a:chExt cx="2870901" cy="336679"/>
          </a:xfrm>
        </p:grpSpPr>
        <p:sp>
          <p:nvSpPr>
            <p:cNvPr id="7" name="Diagrama de flujo: conector 2">
              <a:extLst>
                <a:ext uri="{FF2B5EF4-FFF2-40B4-BE49-F238E27FC236}">
                  <a16:creationId xmlns:a16="http://schemas.microsoft.com/office/drawing/2014/main" id="{598D80A3-8FC1-F916-20DC-65CA76F7A637}"/>
                </a:ext>
              </a:extLst>
            </p:cNvPr>
            <p:cNvSpPr/>
            <p:nvPr/>
          </p:nvSpPr>
          <p:spPr>
            <a:xfrm>
              <a:off x="361983" y="578516"/>
              <a:ext cx="115169" cy="115843"/>
            </a:xfrm>
            <a:prstGeom prst="flowChartConnector">
              <a:avLst/>
            </a:prstGeom>
            <a:solidFill>
              <a:srgbClr val="E847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dirty="0">
                <a:latin typeface="Now" pitchFamily="2" charset="77"/>
              </a:endParaRPr>
            </a:p>
          </p:txBody>
        </p:sp>
        <p:pic>
          <p:nvPicPr>
            <p:cNvPr id="8" name="Gráfico 7">
              <a:extLst>
                <a:ext uri="{FF2B5EF4-FFF2-40B4-BE49-F238E27FC236}">
                  <a16:creationId xmlns:a16="http://schemas.microsoft.com/office/drawing/2014/main" id="{AECA998B-A547-09B2-D0DA-EC64A9E7C9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686" y="489829"/>
              <a:ext cx="2743198" cy="336679"/>
            </a:xfrm>
            <a:prstGeom prst="rect">
              <a:avLst/>
            </a:prstGeom>
          </p:spPr>
        </p:pic>
      </p:grpSp>
      <p:pic>
        <p:nvPicPr>
          <p:cNvPr id="27" name="Gráfico 26">
            <a:extLst>
              <a:ext uri="{FF2B5EF4-FFF2-40B4-BE49-F238E27FC236}">
                <a16:creationId xmlns:a16="http://schemas.microsoft.com/office/drawing/2014/main" id="{860FDE5F-6FE7-4F23-BA24-6373C9816E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1217" y="2485358"/>
            <a:ext cx="3431435" cy="2129249"/>
          </a:xfrm>
          <a:prstGeom prst="rect">
            <a:avLst/>
          </a:prstGeom>
        </p:spPr>
      </p:pic>
      <p:sp>
        <p:nvSpPr>
          <p:cNvPr id="10" name="Google Shape;341;p44">
            <a:extLst>
              <a:ext uri="{FF2B5EF4-FFF2-40B4-BE49-F238E27FC236}">
                <a16:creationId xmlns:a16="http://schemas.microsoft.com/office/drawing/2014/main" id="{9B76BD20-C2EC-E94C-DE9B-EA8A089C110F}"/>
              </a:ext>
            </a:extLst>
          </p:cNvPr>
          <p:cNvSpPr txBox="1">
            <a:spLocks/>
          </p:cNvSpPr>
          <p:nvPr/>
        </p:nvSpPr>
        <p:spPr>
          <a:xfrm>
            <a:off x="266626" y="587038"/>
            <a:ext cx="5981773" cy="940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Josefin Sans"/>
              <a:buNone/>
              <a:defRPr sz="1800" b="1" i="0" u="none" strike="noStrike" cap="none">
                <a:solidFill>
                  <a:schemeClr val="dk1"/>
                </a:solidFill>
                <a:latin typeface="Josefin Sans"/>
                <a:ea typeface="Josefin Sans"/>
                <a:cs typeface="Josefin Sans"/>
                <a:sym typeface="Josefin Sans"/>
              </a:defRPr>
            </a:lvl1pPr>
            <a:lvl2pPr marR="0" lvl="1"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2400"/>
              <a:buFont typeface="Josefin Sans"/>
              <a:buNone/>
              <a:defRPr sz="2400" b="1" i="0" u="none" strike="noStrike" cap="none">
                <a:solidFill>
                  <a:schemeClr val="dk1"/>
                </a:solidFill>
                <a:latin typeface="Josefin Sans"/>
                <a:ea typeface="Josefin Sans"/>
                <a:cs typeface="Josefin Sans"/>
                <a:sym typeface="Josefin Sans"/>
              </a:defRPr>
            </a:lvl9pPr>
          </a:lstStyle>
          <a:p>
            <a:r>
              <a:rPr lang="es-CL" sz="2400" b="0" dirty="0">
                <a:solidFill>
                  <a:srgbClr val="0B3A5C"/>
                </a:solidFill>
                <a:latin typeface="Now" pitchFamily="2" charset="77"/>
              </a:rPr>
              <a:t>TÍTULO </a:t>
            </a:r>
            <a:br>
              <a:rPr lang="es-CL" sz="2400" b="0" dirty="0">
                <a:solidFill>
                  <a:srgbClr val="0B3A5C"/>
                </a:solidFill>
                <a:latin typeface="Now" pitchFamily="2" charset="77"/>
              </a:rPr>
            </a:br>
            <a:r>
              <a:rPr lang="es-CL" sz="2000" b="0" dirty="0">
                <a:solidFill>
                  <a:srgbClr val="0B3A5C"/>
                </a:solidFill>
                <a:latin typeface="Now" pitchFamily="2" charset="77"/>
              </a:rPr>
              <a:t>Subtítulo</a:t>
            </a:r>
            <a:r>
              <a:rPr lang="es-CL" sz="2000" b="0" dirty="0">
                <a:solidFill>
                  <a:srgbClr val="E74613"/>
                </a:solidFill>
                <a:latin typeface="Now" pitchFamily="2" charset="77"/>
              </a:rPr>
              <a:t> DESTACADO</a:t>
            </a:r>
            <a:r>
              <a:rPr lang="es-CL" sz="2000" b="0" dirty="0">
                <a:solidFill>
                  <a:srgbClr val="0B3A5C"/>
                </a:solidFill>
                <a:latin typeface="Now" pitchFamily="2" charset="77"/>
              </a:rPr>
              <a:t>(</a:t>
            </a:r>
            <a:r>
              <a:rPr lang="es-CL" sz="2000" b="0" dirty="0" err="1">
                <a:solidFill>
                  <a:srgbClr val="0B3A5C"/>
                </a:solidFill>
                <a:latin typeface="Now" pitchFamily="2" charset="77"/>
              </a:rPr>
              <a:t>xxxxx</a:t>
            </a:r>
            <a:r>
              <a:rPr lang="es-CL" sz="2000" b="0" dirty="0">
                <a:solidFill>
                  <a:srgbClr val="0B3A5C"/>
                </a:solidFill>
                <a:latin typeface="Now" pitchFamily="2" charset="77"/>
              </a:rPr>
              <a:t>)</a:t>
            </a:r>
            <a:br>
              <a:rPr lang="es-CL" sz="2400" b="0" dirty="0">
                <a:solidFill>
                  <a:srgbClr val="0B3A5C"/>
                </a:solidFill>
                <a:latin typeface="Now" pitchFamily="2" charset="77"/>
              </a:rPr>
            </a:br>
            <a:endParaRPr lang="es-CL" sz="2400" b="0" dirty="0">
              <a:solidFill>
                <a:srgbClr val="0B3A5C"/>
              </a:solidFill>
              <a:latin typeface="Now" pitchFamily="2" charset="77"/>
            </a:endParaRPr>
          </a:p>
        </p:txBody>
      </p:sp>
      <p:sp>
        <p:nvSpPr>
          <p:cNvPr id="12" name="Google Shape;453;p51">
            <a:extLst>
              <a:ext uri="{FF2B5EF4-FFF2-40B4-BE49-F238E27FC236}">
                <a16:creationId xmlns:a16="http://schemas.microsoft.com/office/drawing/2014/main" id="{F3207830-7BD1-6F8B-0B0C-59470CEF97B0}"/>
              </a:ext>
            </a:extLst>
          </p:cNvPr>
          <p:cNvSpPr txBox="1">
            <a:spLocks noGrp="1"/>
          </p:cNvSpPr>
          <p:nvPr>
            <p:ph type="subTitle" idx="1"/>
          </p:nvPr>
        </p:nvSpPr>
        <p:spPr>
          <a:xfrm>
            <a:off x="710746" y="1527538"/>
            <a:ext cx="2374373" cy="1232100"/>
          </a:xfrm>
          <a:prstGeom prst="rect">
            <a:avLst/>
          </a:prstGeom>
          <a:noFill/>
        </p:spPr>
        <p:txBody>
          <a:bodyPr spcFirstLastPara="1" wrap="square" lIns="91425" tIns="91425" rIns="91425" bIns="91425" anchor="t" anchorCtr="0">
            <a:noAutofit/>
          </a:bodyPr>
          <a:lstStyle/>
          <a:p>
            <a:pPr marL="0" lvl="0" indent="0" algn="l" rtl="0">
              <a:spcBef>
                <a:spcPts val="0"/>
              </a:spcBef>
              <a:spcAft>
                <a:spcPts val="0"/>
              </a:spcAft>
              <a:buNone/>
            </a:pPr>
            <a:r>
              <a:rPr lang="es-CL" dirty="0">
                <a:solidFill>
                  <a:srgbClr val="E74613"/>
                </a:solidFill>
              </a:rPr>
              <a:t>TEXTO</a:t>
            </a:r>
          </a:p>
          <a:p>
            <a:pPr marL="0" lvl="0" indent="0" algn="l" rtl="0">
              <a:spcBef>
                <a:spcPts val="0"/>
              </a:spcBef>
              <a:spcAft>
                <a:spcPts val="0"/>
              </a:spcAft>
              <a:buNone/>
            </a:pPr>
            <a:r>
              <a:rPr lang="es-CL" sz="1800" dirty="0">
                <a:solidFill>
                  <a:srgbClr val="0B3A5C"/>
                </a:solidFill>
              </a:rPr>
              <a:t>Texto Texto Texto Texto Texto Texto</a:t>
            </a:r>
            <a:endParaRPr lang="es-CL" dirty="0">
              <a:solidFill>
                <a:srgbClr val="0B3A5C"/>
              </a:solidFill>
            </a:endParaRPr>
          </a:p>
        </p:txBody>
      </p:sp>
    </p:spTree>
    <p:extLst>
      <p:ext uri="{BB962C8B-B14F-4D97-AF65-F5344CB8AC3E}">
        <p14:creationId xmlns:p14="http://schemas.microsoft.com/office/powerpoint/2010/main" val="3421203478"/>
      </p:ext>
    </p:extLst>
  </p:cSld>
  <p:clrMapOvr>
    <a:masterClrMapping/>
  </p:clrMapOvr>
</p:sld>
</file>

<file path=ppt/theme/theme1.xml><?xml version="1.0" encoding="utf-8"?>
<a:theme xmlns:a="http://schemas.openxmlformats.org/drawingml/2006/main" name="Macari Company Profile by Slidesgo">
  <a:themeElements>
    <a:clrScheme name="Personalizados 4">
      <a:dk1>
        <a:srgbClr val="000000"/>
      </a:dk1>
      <a:lt1>
        <a:srgbClr val="FFFFFF"/>
      </a:lt1>
      <a:dk2>
        <a:srgbClr val="595959"/>
      </a:dk2>
      <a:lt2>
        <a:srgbClr val="D9D9D9"/>
      </a:lt2>
      <a:accent1>
        <a:srgbClr val="E74712"/>
      </a:accent1>
      <a:accent2>
        <a:srgbClr val="F5F5F5"/>
      </a:accent2>
      <a:accent3>
        <a:srgbClr val="BBBBBB"/>
      </a:accent3>
      <a:accent4>
        <a:srgbClr val="000000"/>
      </a:accent4>
      <a:accent5>
        <a:srgbClr val="FD0000"/>
      </a:accent5>
      <a:accent6>
        <a:srgbClr val="FF8D8D"/>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284</Words>
  <Application>Microsoft Macintosh PowerPoint</Application>
  <PresentationFormat>Presentación en pantalla (16:9)</PresentationFormat>
  <Paragraphs>67</Paragraphs>
  <Slides>11</Slides>
  <Notes>11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11</vt:i4>
      </vt:variant>
    </vt:vector>
  </HeadingPairs>
  <TitlesOfParts>
    <vt:vector size="19" baseType="lpstr">
      <vt:lpstr>Josefin Sans</vt:lpstr>
      <vt:lpstr>Josefin Sans ExtraLight</vt:lpstr>
      <vt:lpstr>Now</vt:lpstr>
      <vt:lpstr>Josefin Sans Medium</vt:lpstr>
      <vt:lpstr>Arial</vt:lpstr>
      <vt:lpstr>Times New Roman</vt:lpstr>
      <vt:lpstr>Josefin Sans Light</vt:lpstr>
      <vt:lpstr>Macari Company Profile by Slidesgo</vt:lpstr>
      <vt:lpstr>Presentación de PowerPoint</vt:lpstr>
      <vt:lpstr>01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Lia Erazo</cp:lastModifiedBy>
  <cp:revision>30</cp:revision>
  <dcterms:modified xsi:type="dcterms:W3CDTF">2024-04-05T14:13:09Z</dcterms:modified>
</cp:coreProperties>
</file>