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7" r:id="rId2"/>
    <p:sldId id="258" r:id="rId3"/>
    <p:sldId id="266" r:id="rId4"/>
    <p:sldId id="265" r:id="rId5"/>
    <p:sldId id="272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64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bienestar\BIENESTAR%202024\CUENTA%20PUBLICA%202023\a%20CONTABILIDAD%20Presupuesto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bienestar\BIENESTAR%202024\CUENTA%20PUBLICA%202023\a%20CONTABILIDAD%20Presupuesto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F13-48BE-91F9-09A69FAFE8A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F13-48BE-91F9-09A69FAFE8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F13-48BE-91F9-09A69FAFE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'Presupuesto 2023'!$C$70:$C$72</c:f>
              <c:strCache>
                <c:ptCount val="3"/>
                <c:pt idx="0">
                  <c:v>Seguro de Salud</c:v>
                </c:pt>
                <c:pt idx="1">
                  <c:v>Subsidios</c:v>
                </c:pt>
                <c:pt idx="2">
                  <c:v>Beneficios Facultativos</c:v>
                </c:pt>
              </c:strCache>
            </c:strRef>
          </c:cat>
          <c:val>
            <c:numRef>
              <c:f>'Presupuesto 2023'!$D$70:$D$72</c:f>
              <c:numCache>
                <c:formatCode>0%</c:formatCode>
                <c:ptCount val="3"/>
                <c:pt idx="0">
                  <c:v>0.73844366591699373</c:v>
                </c:pt>
                <c:pt idx="1">
                  <c:v>4.103056931545624E-2</c:v>
                </c:pt>
                <c:pt idx="2">
                  <c:v>0.22052576476755009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3-48BE-91F9-09A69FAFE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91662744245834E-2"/>
          <c:y val="9.66679120810537E-2"/>
          <c:w val="0.89781333291809673"/>
          <c:h val="0.71326315718450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'Presupuesto 2023'!$C$27</c:f>
              <c:strCache>
                <c:ptCount val="1"/>
                <c:pt idx="0">
                  <c:v>Seguro de Salud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'Presupuesto 2023'!$G$2:$R$2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'Presupuesto 2023'!$G$27:$R$27</c:f>
              <c:numCache>
                <c:formatCode>_(* #,##0_);_(* \(#,##0\);_(* "-"_);_(@_)</c:formatCode>
                <c:ptCount val="12"/>
                <c:pt idx="0">
                  <c:v>4030678.9999999995</c:v>
                </c:pt>
                <c:pt idx="1">
                  <c:v>4021683.9980799998</c:v>
                </c:pt>
                <c:pt idx="2">
                  <c:v>3994698.9982400006</c:v>
                </c:pt>
                <c:pt idx="3">
                  <c:v>4128314.2516000005</c:v>
                </c:pt>
                <c:pt idx="4">
                  <c:v>4255340.1774399998</c:v>
                </c:pt>
                <c:pt idx="5">
                  <c:v>4436696.3132800004</c:v>
                </c:pt>
                <c:pt idx="6">
                  <c:v>4396830.5304000005</c:v>
                </c:pt>
                <c:pt idx="7">
                  <c:v>4476689.9302399997</c:v>
                </c:pt>
                <c:pt idx="8">
                  <c:v>4485018.7571199993</c:v>
                </c:pt>
                <c:pt idx="9">
                  <c:v>4614298.3805600004</c:v>
                </c:pt>
                <c:pt idx="10">
                  <c:v>4778166.5316000003</c:v>
                </c:pt>
                <c:pt idx="11">
                  <c:v>4772021.4643200003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B-4E61-8FED-8A85E1A71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3662528"/>
        <c:axId val="663665856"/>
      </c:barChart>
      <c:catAx>
        <c:axId val="6636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6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65856"/>
        <c:crosses val="autoZero"/>
        <c:auto val="1"/>
        <c:lblAlgn val="ctr"/>
        <c:lblOffset val="100"/>
        <c:noMultiLvlLbl val="0"/>
      </c:catAx>
      <c:valAx>
        <c:axId val="66366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latin typeface="+mn-lt"/>
                <a:cs typeface="Arial" panose="020B0604020202020204" pitchFamily="34" charset="0"/>
              </a:rPr>
              <a:t>SUBSIDIOS</a:t>
            </a:r>
            <a:r>
              <a:rPr lang="es-ES" baseline="0" dirty="0" smtClean="0">
                <a:latin typeface="+mn-lt"/>
                <a:cs typeface="Arial" panose="020B0604020202020204" pitchFamily="34" charset="0"/>
              </a:rPr>
              <a:t> 2023</a:t>
            </a:r>
            <a:endParaRPr lang="es-CL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963882444381952"/>
          <c:y val="3.2873109796186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'Presupuesto 2023'!$C$109:$C$116</c:f>
              <c:strCache>
                <c:ptCount val="8"/>
                <c:pt idx="0">
                  <c:v>Matrimonios</c:v>
                </c:pt>
                <c:pt idx="1">
                  <c:v>Acuerdos de Unión Civil</c:v>
                </c:pt>
                <c:pt idx="2">
                  <c:v>Nacimientos</c:v>
                </c:pt>
                <c:pt idx="3">
                  <c:v>Fallecimientos</c:v>
                </c:pt>
                <c:pt idx="4">
                  <c:v>Ayuda Social</c:v>
                </c:pt>
                <c:pt idx="5">
                  <c:v>Ayuda Médica</c:v>
                </c:pt>
                <c:pt idx="6">
                  <c:v>Educación</c:v>
                </c:pt>
                <c:pt idx="7">
                  <c:v>Catástrofes</c:v>
                </c:pt>
              </c:strCache>
            </c:strRef>
          </c:cat>
          <c:val>
            <c:numRef>
              <c:f>'Presupuesto 2023'!$F$109:$F$116</c:f>
              <c:numCache>
                <c:formatCode>_-"$"\ * #,##0_-;\-"$"\ * #,##0_-;_-"$"\ * "-"??_-;_-@_-</c:formatCode>
                <c:ptCount val="8"/>
                <c:pt idx="0">
                  <c:v>45000</c:v>
                </c:pt>
                <c:pt idx="1">
                  <c:v>0</c:v>
                </c:pt>
                <c:pt idx="2">
                  <c:v>220000</c:v>
                </c:pt>
                <c:pt idx="3">
                  <c:v>0</c:v>
                </c:pt>
                <c:pt idx="4">
                  <c:v>150000</c:v>
                </c:pt>
                <c:pt idx="5">
                  <c:v>0</c:v>
                </c:pt>
                <c:pt idx="6">
                  <c:v>2496000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6-4511-B4D3-F80EECB08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182039152"/>
        <c:axId val="1182043312"/>
      </c:barChart>
      <c:catAx>
        <c:axId val="118203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43312"/>
        <c:crosses val="autoZero"/>
        <c:auto val="1"/>
        <c:lblAlgn val="ctr"/>
        <c:lblOffset val="100"/>
        <c:noMultiLvlLbl val="0"/>
      </c:catAx>
      <c:valAx>
        <c:axId val="118204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03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'Presupuesto 2023'!$C$121:$C$127</c:f>
              <c:strCache>
                <c:ptCount val="7"/>
                <c:pt idx="0">
                  <c:v>Actividades Educativas,Culturales y social.</c:v>
                </c:pt>
                <c:pt idx="1">
                  <c:v>Celebracion Navidad</c:v>
                </c:pt>
                <c:pt idx="2">
                  <c:v>Celebración Fiestas Patrias</c:v>
                </c:pt>
                <c:pt idx="3">
                  <c:v>Dia de la Secretaria</c:v>
                </c:pt>
                <c:pt idx="4">
                  <c:v>Día del Padre</c:v>
                </c:pt>
                <c:pt idx="5">
                  <c:v>Día de la Madre</c:v>
                </c:pt>
                <c:pt idx="6">
                  <c:v>Dia de la Mujer</c:v>
                </c:pt>
              </c:strCache>
            </c:strRef>
          </c:cat>
          <c:val>
            <c:numRef>
              <c:f>'Presupuesto 2023'!$D$121:$D$127</c:f>
              <c:numCache>
                <c:formatCode>_-"$"\ * #,##0_-;\-"$"\ * #,##0_-;_-"$"\ * "-"??_-;_-@_-</c:formatCode>
                <c:ptCount val="7"/>
                <c:pt idx="0">
                  <c:v>0</c:v>
                </c:pt>
                <c:pt idx="1">
                  <c:v>14640000</c:v>
                </c:pt>
                <c:pt idx="2">
                  <c:v>499914</c:v>
                </c:pt>
                <c:pt idx="3">
                  <c:v>0</c:v>
                </c:pt>
                <c:pt idx="4">
                  <c:v>243950</c:v>
                </c:pt>
                <c:pt idx="5">
                  <c:v>261800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0-48F2-95F6-85088628A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177188992"/>
        <c:axId val="1177188576"/>
      </c:barChart>
      <c:catAx>
        <c:axId val="11771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188576"/>
        <c:crosses val="autoZero"/>
        <c:auto val="1"/>
        <c:lblAlgn val="ctr"/>
        <c:lblOffset val="100"/>
        <c:noMultiLvlLbl val="0"/>
      </c:catAx>
      <c:valAx>
        <c:axId val="117718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1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D7198-5109-43F4-9433-D29A165C1BBC}" type="doc">
      <dgm:prSet loTypeId="urn:microsoft.com/office/officeart/2005/8/layout/equation1" loCatId="process" qsTypeId="urn:microsoft.com/office/officeart/2005/8/quickstyle/3d2" qsCatId="3D" csTypeId="urn:microsoft.com/office/officeart/2005/8/colors/colorful1" csCatId="colorful" phldr="1"/>
      <dgm:spPr/>
    </dgm:pt>
    <dgm:pt modelId="{AED57F4D-A95C-42F7-BB7E-5EEE3E78F5D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Aporte Afiliados/as Activos/as</a:t>
          </a:r>
          <a:endParaRPr lang="es-ES" b="1" dirty="0">
            <a:solidFill>
              <a:schemeClr val="tx1"/>
            </a:solidFill>
          </a:endParaRPr>
        </a:p>
      </dgm:t>
    </dgm:pt>
    <dgm:pt modelId="{86558C8A-8EE5-4B96-BE37-CA8DB87229B5}" type="parTrans" cxnId="{68C78B9F-109B-47E1-A8E9-ECFA32FB921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71874A3-B0C5-4577-9249-DEA127C24A11}" type="sibTrans" cxnId="{68C78B9F-109B-47E1-A8E9-ECFA32FB921A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EA0DA761-0292-41E6-AD27-4A715838118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Aporte Institucional</a:t>
          </a:r>
          <a:endParaRPr lang="es-ES" b="1" dirty="0">
            <a:solidFill>
              <a:schemeClr val="tx1"/>
            </a:solidFill>
          </a:endParaRPr>
        </a:p>
      </dgm:t>
    </dgm:pt>
    <dgm:pt modelId="{84A4C893-5B5F-4255-A9C2-80402D35BB6A}" type="parTrans" cxnId="{3CF103F9-85DB-4C50-BCF9-1411AFE3A75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442B047-5F2D-4C19-916B-A3723BDA7BBC}" type="sibTrans" cxnId="{3CF103F9-85DB-4C50-BCF9-1411AFE3A75D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BA12A3C3-BEA4-4DF2-A969-6301AE2ED14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Presupuesto Servicio de Bienestar </a:t>
          </a:r>
          <a:endParaRPr lang="es-ES" b="1" dirty="0">
            <a:solidFill>
              <a:schemeClr val="tx1"/>
            </a:solidFill>
          </a:endParaRPr>
        </a:p>
      </dgm:t>
    </dgm:pt>
    <dgm:pt modelId="{7B62C4B1-BA94-44E7-BE34-2A5D04EA2C3F}" type="parTrans" cxnId="{122C25CD-9B1A-4E8E-B29B-A7F0801FB3A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C804E20-9944-4691-BB68-C8F82C81FE63}" type="sibTrans" cxnId="{122C25CD-9B1A-4E8E-B29B-A7F0801FB3A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1FBFF750-2426-41FC-BB9E-F977C0CAAC8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Aporte Afiliados/as Pasivos/as </a:t>
          </a:r>
          <a:endParaRPr lang="es-ES" b="1" dirty="0">
            <a:solidFill>
              <a:schemeClr val="tx1"/>
            </a:solidFill>
          </a:endParaRPr>
        </a:p>
      </dgm:t>
    </dgm:pt>
    <dgm:pt modelId="{0C694006-603B-4B14-8A4C-BC263A1B29FA}" type="parTrans" cxnId="{77F5570B-406E-4ACC-911F-0CC93BB4927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BE6334B2-6AB2-420E-96E1-7D14E5EF41F4}" type="sibTrans" cxnId="{77F5570B-406E-4ACC-911F-0CC93BB4927C}">
      <dgm:prSet/>
      <dgm:spPr/>
      <dgm:t>
        <a:bodyPr/>
        <a:lstStyle/>
        <a:p>
          <a:endParaRPr lang="es-ES" b="1" dirty="0">
            <a:solidFill>
              <a:schemeClr val="tx1"/>
            </a:solidFill>
          </a:endParaRPr>
        </a:p>
      </dgm:t>
    </dgm:pt>
    <dgm:pt modelId="{71864B9D-8F04-4C55-855A-58DBA1059B88}" type="pres">
      <dgm:prSet presAssocID="{71ED7198-5109-43F4-9433-D29A165C1BBC}" presName="linearFlow" presStyleCnt="0">
        <dgm:presLayoutVars>
          <dgm:dir/>
          <dgm:resizeHandles val="exact"/>
        </dgm:presLayoutVars>
      </dgm:prSet>
      <dgm:spPr/>
    </dgm:pt>
    <dgm:pt modelId="{EBB5E844-CF83-449A-848C-D7C77B5F5E2D}" type="pres">
      <dgm:prSet presAssocID="{AED57F4D-A95C-42F7-BB7E-5EEE3E78F5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11D8C-C014-411E-9EA6-09AD46021CF7}" type="pres">
      <dgm:prSet presAssocID="{271874A3-B0C5-4577-9249-DEA127C24A11}" presName="spacerL" presStyleCnt="0"/>
      <dgm:spPr/>
    </dgm:pt>
    <dgm:pt modelId="{F52F39D8-0374-42DB-BCDD-3AE284DFB0E4}" type="pres">
      <dgm:prSet presAssocID="{271874A3-B0C5-4577-9249-DEA127C24A1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EA5E9B0-67D4-4089-83BE-7E8BBBD308C9}" type="pres">
      <dgm:prSet presAssocID="{271874A3-B0C5-4577-9249-DEA127C24A11}" presName="spacerR" presStyleCnt="0"/>
      <dgm:spPr/>
    </dgm:pt>
    <dgm:pt modelId="{E655E041-6765-42DF-8053-EB9573F2FAC8}" type="pres">
      <dgm:prSet presAssocID="{1FBFF750-2426-41FC-BB9E-F977C0CAAC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3CDD2-B206-48C7-B4B8-E88DCF081C90}" type="pres">
      <dgm:prSet presAssocID="{BE6334B2-6AB2-420E-96E1-7D14E5EF41F4}" presName="spacerL" presStyleCnt="0"/>
      <dgm:spPr/>
    </dgm:pt>
    <dgm:pt modelId="{9F605C6E-BBE0-4E0F-8AF8-A27EEB54DD7B}" type="pres">
      <dgm:prSet presAssocID="{BE6334B2-6AB2-420E-96E1-7D14E5EF41F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2D60EF6-237E-43F7-8D8D-5B75A76D25FD}" type="pres">
      <dgm:prSet presAssocID="{BE6334B2-6AB2-420E-96E1-7D14E5EF41F4}" presName="spacerR" presStyleCnt="0"/>
      <dgm:spPr/>
    </dgm:pt>
    <dgm:pt modelId="{F9F002BF-770A-4479-BD3B-818B24FC5AD8}" type="pres">
      <dgm:prSet presAssocID="{EA0DA761-0292-41E6-AD27-4A71583811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788F5-C477-40B9-8119-E09BCB2F9E24}" type="pres">
      <dgm:prSet presAssocID="{6442B047-5F2D-4C19-916B-A3723BDA7BBC}" presName="spacerL" presStyleCnt="0"/>
      <dgm:spPr/>
    </dgm:pt>
    <dgm:pt modelId="{AAA4B6ED-B58D-4CB7-8146-73D414E358CE}" type="pres">
      <dgm:prSet presAssocID="{6442B047-5F2D-4C19-916B-A3723BDA7BB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0AAEB50F-9CB5-4DD3-AE85-5CE7C7185113}" type="pres">
      <dgm:prSet presAssocID="{6442B047-5F2D-4C19-916B-A3723BDA7BBC}" presName="spacerR" presStyleCnt="0"/>
      <dgm:spPr/>
    </dgm:pt>
    <dgm:pt modelId="{B4D8FA5B-55BF-4A4D-97E2-F36E7E4B7E90}" type="pres">
      <dgm:prSet presAssocID="{BA12A3C3-BEA4-4DF2-A969-6301AE2ED1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4C694A-C18F-4814-BA90-84B613A72CA8}" type="presOf" srcId="{6442B047-5F2D-4C19-916B-A3723BDA7BBC}" destId="{AAA4B6ED-B58D-4CB7-8146-73D414E358CE}" srcOrd="0" destOrd="0" presId="urn:microsoft.com/office/officeart/2005/8/layout/equation1"/>
    <dgm:cxn modelId="{7376A1A9-343D-403F-880C-B03E21A2B5B8}" type="presOf" srcId="{71ED7198-5109-43F4-9433-D29A165C1BBC}" destId="{71864B9D-8F04-4C55-855A-58DBA1059B88}" srcOrd="0" destOrd="0" presId="urn:microsoft.com/office/officeart/2005/8/layout/equation1"/>
    <dgm:cxn modelId="{3D7E5AD1-F8BD-49B1-851B-143E1E1E4638}" type="presOf" srcId="{271874A3-B0C5-4577-9249-DEA127C24A11}" destId="{F52F39D8-0374-42DB-BCDD-3AE284DFB0E4}" srcOrd="0" destOrd="0" presId="urn:microsoft.com/office/officeart/2005/8/layout/equation1"/>
    <dgm:cxn modelId="{0EDFD6A6-F32A-4A4C-9FD8-8DD9620373A5}" type="presOf" srcId="{AED57F4D-A95C-42F7-BB7E-5EEE3E78F5D9}" destId="{EBB5E844-CF83-449A-848C-D7C77B5F5E2D}" srcOrd="0" destOrd="0" presId="urn:microsoft.com/office/officeart/2005/8/layout/equation1"/>
    <dgm:cxn modelId="{F8052F0A-3527-415F-AD8D-C209B0D0D10A}" type="presOf" srcId="{EA0DA761-0292-41E6-AD27-4A7158381184}" destId="{F9F002BF-770A-4479-BD3B-818B24FC5AD8}" srcOrd="0" destOrd="0" presId="urn:microsoft.com/office/officeart/2005/8/layout/equation1"/>
    <dgm:cxn modelId="{68C78B9F-109B-47E1-A8E9-ECFA32FB921A}" srcId="{71ED7198-5109-43F4-9433-D29A165C1BBC}" destId="{AED57F4D-A95C-42F7-BB7E-5EEE3E78F5D9}" srcOrd="0" destOrd="0" parTransId="{86558C8A-8EE5-4B96-BE37-CA8DB87229B5}" sibTransId="{271874A3-B0C5-4577-9249-DEA127C24A11}"/>
    <dgm:cxn modelId="{A3ACA81F-6332-4459-A50C-24C55E84A114}" type="presOf" srcId="{1FBFF750-2426-41FC-BB9E-F977C0CAAC8C}" destId="{E655E041-6765-42DF-8053-EB9573F2FAC8}" srcOrd="0" destOrd="0" presId="urn:microsoft.com/office/officeart/2005/8/layout/equation1"/>
    <dgm:cxn modelId="{BDEF92E6-C068-41A2-8F91-22964144E759}" type="presOf" srcId="{BA12A3C3-BEA4-4DF2-A969-6301AE2ED140}" destId="{B4D8FA5B-55BF-4A4D-97E2-F36E7E4B7E90}" srcOrd="0" destOrd="0" presId="urn:microsoft.com/office/officeart/2005/8/layout/equation1"/>
    <dgm:cxn modelId="{122C25CD-9B1A-4E8E-B29B-A7F0801FB3AE}" srcId="{71ED7198-5109-43F4-9433-D29A165C1BBC}" destId="{BA12A3C3-BEA4-4DF2-A969-6301AE2ED140}" srcOrd="3" destOrd="0" parTransId="{7B62C4B1-BA94-44E7-BE34-2A5D04EA2C3F}" sibTransId="{EC804E20-9944-4691-BB68-C8F82C81FE63}"/>
    <dgm:cxn modelId="{77F5570B-406E-4ACC-911F-0CC93BB4927C}" srcId="{71ED7198-5109-43F4-9433-D29A165C1BBC}" destId="{1FBFF750-2426-41FC-BB9E-F977C0CAAC8C}" srcOrd="1" destOrd="0" parTransId="{0C694006-603B-4B14-8A4C-BC263A1B29FA}" sibTransId="{BE6334B2-6AB2-420E-96E1-7D14E5EF41F4}"/>
    <dgm:cxn modelId="{3CF103F9-85DB-4C50-BCF9-1411AFE3A75D}" srcId="{71ED7198-5109-43F4-9433-D29A165C1BBC}" destId="{EA0DA761-0292-41E6-AD27-4A7158381184}" srcOrd="2" destOrd="0" parTransId="{84A4C893-5B5F-4255-A9C2-80402D35BB6A}" sibTransId="{6442B047-5F2D-4C19-916B-A3723BDA7BBC}"/>
    <dgm:cxn modelId="{BF4A67BE-1018-4252-A04F-B65A8B5BF1C4}" type="presOf" srcId="{BE6334B2-6AB2-420E-96E1-7D14E5EF41F4}" destId="{9F605C6E-BBE0-4E0F-8AF8-A27EEB54DD7B}" srcOrd="0" destOrd="0" presId="urn:microsoft.com/office/officeart/2005/8/layout/equation1"/>
    <dgm:cxn modelId="{A3ADE73D-E50B-47B4-9367-D09523B7FCD1}" type="presParOf" srcId="{71864B9D-8F04-4C55-855A-58DBA1059B88}" destId="{EBB5E844-CF83-449A-848C-D7C77B5F5E2D}" srcOrd="0" destOrd="0" presId="urn:microsoft.com/office/officeart/2005/8/layout/equation1"/>
    <dgm:cxn modelId="{625FC94A-FB9E-4F37-8190-A57E21749365}" type="presParOf" srcId="{71864B9D-8F04-4C55-855A-58DBA1059B88}" destId="{C2511D8C-C014-411E-9EA6-09AD46021CF7}" srcOrd="1" destOrd="0" presId="urn:microsoft.com/office/officeart/2005/8/layout/equation1"/>
    <dgm:cxn modelId="{2FF36D87-1221-4FFF-894B-C279CDBD89F9}" type="presParOf" srcId="{71864B9D-8F04-4C55-855A-58DBA1059B88}" destId="{F52F39D8-0374-42DB-BCDD-3AE284DFB0E4}" srcOrd="2" destOrd="0" presId="urn:microsoft.com/office/officeart/2005/8/layout/equation1"/>
    <dgm:cxn modelId="{5D3BBBC0-CAB4-4B46-8704-FA3E7A2C43BA}" type="presParOf" srcId="{71864B9D-8F04-4C55-855A-58DBA1059B88}" destId="{4EA5E9B0-67D4-4089-83BE-7E8BBBD308C9}" srcOrd="3" destOrd="0" presId="urn:microsoft.com/office/officeart/2005/8/layout/equation1"/>
    <dgm:cxn modelId="{DDC461B2-5F31-4D4F-891E-FE08D01108A4}" type="presParOf" srcId="{71864B9D-8F04-4C55-855A-58DBA1059B88}" destId="{E655E041-6765-42DF-8053-EB9573F2FAC8}" srcOrd="4" destOrd="0" presId="urn:microsoft.com/office/officeart/2005/8/layout/equation1"/>
    <dgm:cxn modelId="{E757FDAB-D90E-4239-842B-74B46830731F}" type="presParOf" srcId="{71864B9D-8F04-4C55-855A-58DBA1059B88}" destId="{B403CDD2-B206-48C7-B4B8-E88DCF081C90}" srcOrd="5" destOrd="0" presId="urn:microsoft.com/office/officeart/2005/8/layout/equation1"/>
    <dgm:cxn modelId="{61414D9A-5537-42E7-BDED-9E61D18725E0}" type="presParOf" srcId="{71864B9D-8F04-4C55-855A-58DBA1059B88}" destId="{9F605C6E-BBE0-4E0F-8AF8-A27EEB54DD7B}" srcOrd="6" destOrd="0" presId="urn:microsoft.com/office/officeart/2005/8/layout/equation1"/>
    <dgm:cxn modelId="{C43A2B0D-46AD-4C9B-AD62-EEA707A081A2}" type="presParOf" srcId="{71864B9D-8F04-4C55-855A-58DBA1059B88}" destId="{A2D60EF6-237E-43F7-8D8D-5B75A76D25FD}" srcOrd="7" destOrd="0" presId="urn:microsoft.com/office/officeart/2005/8/layout/equation1"/>
    <dgm:cxn modelId="{72C3BBDB-9D81-4C05-A5D7-79ACAE77B0B0}" type="presParOf" srcId="{71864B9D-8F04-4C55-855A-58DBA1059B88}" destId="{F9F002BF-770A-4479-BD3B-818B24FC5AD8}" srcOrd="8" destOrd="0" presId="urn:microsoft.com/office/officeart/2005/8/layout/equation1"/>
    <dgm:cxn modelId="{BAB0EEAA-154C-4787-B322-B423BFFB811E}" type="presParOf" srcId="{71864B9D-8F04-4C55-855A-58DBA1059B88}" destId="{4F0788F5-C477-40B9-8119-E09BCB2F9E24}" srcOrd="9" destOrd="0" presId="urn:microsoft.com/office/officeart/2005/8/layout/equation1"/>
    <dgm:cxn modelId="{BECD124F-B2F5-4775-9835-EED3A595B6C9}" type="presParOf" srcId="{71864B9D-8F04-4C55-855A-58DBA1059B88}" destId="{AAA4B6ED-B58D-4CB7-8146-73D414E358CE}" srcOrd="10" destOrd="0" presId="urn:microsoft.com/office/officeart/2005/8/layout/equation1"/>
    <dgm:cxn modelId="{46C3B42C-60ED-4A49-AFDC-2E64A595D344}" type="presParOf" srcId="{71864B9D-8F04-4C55-855A-58DBA1059B88}" destId="{0AAEB50F-9CB5-4DD3-AE85-5CE7C7185113}" srcOrd="11" destOrd="0" presId="urn:microsoft.com/office/officeart/2005/8/layout/equation1"/>
    <dgm:cxn modelId="{1818D4C3-CF3A-4F26-8A83-6EC0AE3F0E0A}" type="presParOf" srcId="{71864B9D-8F04-4C55-855A-58DBA1059B88}" destId="{B4D8FA5B-55BF-4A4D-97E2-F36E7E4B7E9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6E37F-A660-4A92-9D67-E0C85C8244FE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124FDA6-3CDC-43D9-AAF6-1CFD1150745A}">
      <dgm:prSet phldrT="[Texto]" custT="1"/>
      <dgm:spPr>
        <a:xfrm>
          <a:off x="3968869" y="1932629"/>
          <a:ext cx="1247308" cy="1186638"/>
        </a:xfrm>
        <a:prstGeom prst="ellipse">
          <a:avLst/>
        </a:prstGeom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Subsidios y Bonos</a:t>
          </a:r>
          <a:endParaRPr lang="es-CL" sz="12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35BED8-51E5-431C-B14D-217978854D84}" type="parTrans" cxnId="{AA23B78E-FE2E-4B68-9266-F51AD1904B70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71DF6A1-F6A4-4B4F-AC21-A2090E66F5CE}" type="sibTrans" cxnId="{AA23B78E-FE2E-4B68-9266-F51AD1904B70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1F4F23-6ABF-4319-8822-392824B76F23}">
      <dgm:prSet phldrT="[Texto]" custT="1"/>
      <dgm:spPr>
        <a:xfrm>
          <a:off x="3881188" y="24892"/>
          <a:ext cx="1422670" cy="1126608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Matrimonio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C7DE54E-5A12-44E7-AE43-829D9146EA23}" type="parTrans" cxnId="{DD336DC7-C130-49E6-B1F1-669D66EED3D0}">
      <dgm:prSet custT="1"/>
      <dgm:spPr>
        <a:xfrm rot="16200000">
          <a:off x="4385524" y="1338611"/>
          <a:ext cx="413997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4DCF630-77F8-40B4-A615-9056A920BC65}" type="sibTrans" cxnId="{DD336DC7-C130-49E6-B1F1-669D66EED3D0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92C6A79-B555-4AF4-9404-83BBD3E0A03D}">
      <dgm:prSet phldrT="[Texto]" custT="1"/>
      <dgm:spPr>
        <a:xfrm>
          <a:off x="2522000" y="3295346"/>
          <a:ext cx="1400650" cy="1201597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Ayuda Médica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D54A868-9EF5-4326-AC6B-85D638266D1F}" type="parTrans" cxnId="{D68EB48D-61A6-4D22-BFAA-E10EF7E1743D}">
      <dgm:prSet custT="1"/>
      <dgm:spPr>
        <a:xfrm rot="8100000">
          <a:off x="3746240" y="2975546"/>
          <a:ext cx="363028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8F10E14-0E17-4E4C-8E87-AB96075583EC}" type="sibTrans" cxnId="{D68EB48D-61A6-4D22-BFAA-E10EF7E1743D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4AC0F97-017A-41FF-B3AA-F4C3E5F153E4}">
      <dgm:prSet phldrT="[Texto]" custT="1"/>
      <dgm:spPr>
        <a:xfrm>
          <a:off x="1990135" y="1898841"/>
          <a:ext cx="1329272" cy="1254214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Catástrofe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07A6022-5B97-4D65-A41A-484672B696C7}" type="parTrans" cxnId="{6B428DF1-571F-424B-B65A-632F474AE7FB}">
      <dgm:prSet custT="1"/>
      <dgm:spPr>
        <a:xfrm rot="10800000">
          <a:off x="3481773" y="2310777"/>
          <a:ext cx="344214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8C55D7D-0F13-44C0-AA2A-9F14206C6A65}" type="sibTrans" cxnId="{6B428DF1-571F-424B-B65A-632F474AE7FB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611FC28-C00B-4A88-8E26-D675FF4758B1}">
      <dgm:prSet phldrT="[Texto]" custT="1"/>
      <dgm:spPr>
        <a:xfrm>
          <a:off x="2507676" y="585464"/>
          <a:ext cx="1429300" cy="1140573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Bono Escolar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812774BC-1266-481B-AC0D-3698CA6CA2AD}" type="parTrans" cxnId="{1E644E31-0A31-49B7-865E-9E61B982F19C}">
      <dgm:prSet custT="1"/>
      <dgm:spPr>
        <a:xfrm rot="13500000">
          <a:off x="3737437" y="1641043"/>
          <a:ext cx="370702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04AFF029-A06D-441A-A9CE-A95E05E24BB1}" type="sibTrans" cxnId="{1E644E31-0A31-49B7-865E-9E61B982F19C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8CC433E-F26D-4ADA-B4B6-923AFADB0602}">
      <dgm:prSet phldrT="[Texto]" custT="1"/>
      <dgm:spPr>
        <a:xfrm>
          <a:off x="3881188" y="3900396"/>
          <a:ext cx="1422670" cy="1126608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Ayuda Social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F89AE75-0E01-4077-8F18-1C145AAB4BF7}" type="parTrans" cxnId="{D4D7E6C6-1881-4238-A3F4-7A84515671F1}">
      <dgm:prSet custT="1"/>
      <dgm:spPr>
        <a:xfrm rot="5400000">
          <a:off x="4385524" y="3282944"/>
          <a:ext cx="413997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8EB7724-DCEE-4026-88E7-944B1C3179E2}" type="sibTrans" cxnId="{D4D7E6C6-1881-4238-A3F4-7A84515671F1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A8773B-90C5-443D-A573-531FBEDF2F80}">
      <dgm:prSet phldrT="[Texto]" custT="1"/>
      <dgm:spPr>
        <a:xfrm>
          <a:off x="5818939" y="1962644"/>
          <a:ext cx="1422670" cy="1126608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Nacimiento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2854057-BC6E-4CE3-A475-20EF9BCD3150}" type="parTrans" cxnId="{7D175567-35E4-49FA-9CFE-2EFB8E655A5B}">
      <dgm:prSet custT="1"/>
      <dgm:spPr>
        <a:xfrm>
          <a:off x="5348785" y="2310777"/>
          <a:ext cx="319463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B68AFEE1-6869-4C7A-819B-34D7E2BAE6F3}" type="sibTrans" cxnId="{7D175567-35E4-49FA-9CFE-2EFB8E655A5B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0595E10-D0CA-4261-AF45-348BD554C8FE}">
      <dgm:prSet phldrT="[Texto]" custT="1"/>
      <dgm:spPr>
        <a:xfrm>
          <a:off x="5251385" y="3332841"/>
          <a:ext cx="1422670" cy="1126608"/>
        </a:xfrm>
        <a:prstGeom prst="ellipse">
          <a:avLst/>
        </a:prstGeom>
      </dgm:spPr>
      <dgm:t>
        <a:bodyPr/>
        <a:lstStyle/>
        <a:p>
          <a:r>
            <a:rPr lang="es-ES" sz="9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Fallecimiento</a:t>
          </a:r>
          <a:endParaRPr lang="es-CL" sz="9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2E1CDBC-ED5C-453C-A2EA-C412A257FA83}" type="parTrans" cxnId="{52E9EB28-A57B-4972-AAB2-D51D7E68181A}">
      <dgm:prSet custT="1"/>
      <dgm:spPr>
        <a:xfrm rot="2700000">
          <a:off x="5077364" y="2982524"/>
          <a:ext cx="373811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6549A34-8540-40E0-8748-EDF8E3476C3B}" type="sibTrans" cxnId="{52E9EB28-A57B-4972-AAB2-D51D7E68181A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15DB566-FEE2-4F49-872D-37325A8E9EF9}">
      <dgm:prSet phldrT="[Texto]" custT="1"/>
      <dgm:spPr>
        <a:xfrm>
          <a:off x="5251385" y="592447"/>
          <a:ext cx="1422670" cy="1126608"/>
        </a:xfrm>
        <a:prstGeom prst="ellipse">
          <a:avLst/>
        </a:prstGeo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Unión Civil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96F9BA4-2D06-4402-843E-0A7F3C7F4F4A}" type="sibTrans" cxnId="{4BC02F1E-4561-4719-9F7C-CC6A2BBD5611}">
      <dgm:prSet/>
      <dgm:spPr/>
      <dgm:t>
        <a:bodyPr/>
        <a:lstStyle/>
        <a:p>
          <a:endParaRPr lang="es-CL" sz="32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9C356B7-8C4A-476B-82A9-FCA7E67239E6}" type="parTrans" cxnId="{4BC02F1E-4561-4719-9F7C-CC6A2BBD5611}">
      <dgm:prSet custT="1"/>
      <dgm:spPr>
        <a:xfrm rot="18900000">
          <a:off x="5077364" y="1639031"/>
          <a:ext cx="373811" cy="430341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002BC36C-6629-4E13-8C9C-2E783BF5B871}" type="pres">
      <dgm:prSet presAssocID="{1456E37F-A660-4A92-9D67-E0C85C8244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64F67F-1736-4B56-83AF-FA6AB42673A6}" type="pres">
      <dgm:prSet presAssocID="{6124FDA6-3CDC-43D9-AAF6-1CFD1150745A}" presName="centerShape" presStyleLbl="node0" presStyleIdx="0" presStyleCnt="1" custScaleX="153788" custScaleY="134342"/>
      <dgm:spPr/>
      <dgm:t>
        <a:bodyPr/>
        <a:lstStyle/>
        <a:p>
          <a:endParaRPr lang="es-CL"/>
        </a:p>
      </dgm:t>
    </dgm:pt>
    <dgm:pt modelId="{F6879FC2-C889-4895-B527-B525A33F4978}" type="pres">
      <dgm:prSet presAssocID="{EC7DE54E-5A12-44E7-AE43-829D9146EA23}" presName="parTrans" presStyleLbl="sibTrans2D1" presStyleIdx="0" presStyleCnt="8"/>
      <dgm:spPr/>
      <dgm:t>
        <a:bodyPr/>
        <a:lstStyle/>
        <a:p>
          <a:endParaRPr lang="es-CL"/>
        </a:p>
      </dgm:t>
    </dgm:pt>
    <dgm:pt modelId="{C7C479F4-50A4-4458-91A7-7EA0759973E4}" type="pres">
      <dgm:prSet presAssocID="{EC7DE54E-5A12-44E7-AE43-829D9146EA23}" presName="connectorText" presStyleLbl="sibTrans2D1" presStyleIdx="0" presStyleCnt="8"/>
      <dgm:spPr/>
      <dgm:t>
        <a:bodyPr/>
        <a:lstStyle/>
        <a:p>
          <a:endParaRPr lang="es-CL"/>
        </a:p>
      </dgm:t>
    </dgm:pt>
    <dgm:pt modelId="{C6C2787B-76FE-4E5B-9D5B-5F9D1C3CDDBA}" type="pres">
      <dgm:prSet presAssocID="{051F4F23-6ABF-4319-8822-392824B76F23}" presName="node" presStyleLbl="node1" presStyleIdx="0" presStyleCnt="8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FF754B-5A8C-496D-A170-0DF77F94B07C}" type="pres">
      <dgm:prSet presAssocID="{49C356B7-8C4A-476B-82A9-FCA7E67239E6}" presName="parTrans" presStyleLbl="sibTrans2D1" presStyleIdx="1" presStyleCnt="8"/>
      <dgm:spPr/>
      <dgm:t>
        <a:bodyPr/>
        <a:lstStyle/>
        <a:p>
          <a:endParaRPr lang="es-CL"/>
        </a:p>
      </dgm:t>
    </dgm:pt>
    <dgm:pt modelId="{39C1276D-9DC4-4E16-B22B-95CE70754D76}" type="pres">
      <dgm:prSet presAssocID="{49C356B7-8C4A-476B-82A9-FCA7E67239E6}" presName="connectorText" presStyleLbl="sibTrans2D1" presStyleIdx="1" presStyleCnt="8"/>
      <dgm:spPr/>
      <dgm:t>
        <a:bodyPr/>
        <a:lstStyle/>
        <a:p>
          <a:endParaRPr lang="es-CL"/>
        </a:p>
      </dgm:t>
    </dgm:pt>
    <dgm:pt modelId="{FB7F786E-2617-46DE-857B-4C8CC762219B}" type="pres">
      <dgm:prSet presAssocID="{515DB566-FEE2-4F49-872D-37325A8E9EF9}" presName="node" presStyleLbl="node1" presStyleIdx="1" presStyleCnt="8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C5C40F-70DE-4F3B-A044-CAE470974100}" type="pres">
      <dgm:prSet presAssocID="{42854057-BC6E-4CE3-A475-20EF9BCD3150}" presName="parTrans" presStyleLbl="sibTrans2D1" presStyleIdx="2" presStyleCnt="8"/>
      <dgm:spPr/>
      <dgm:t>
        <a:bodyPr/>
        <a:lstStyle/>
        <a:p>
          <a:endParaRPr lang="es-CL"/>
        </a:p>
      </dgm:t>
    </dgm:pt>
    <dgm:pt modelId="{646F9988-9282-413B-94DA-9CBCB0C0C503}" type="pres">
      <dgm:prSet presAssocID="{42854057-BC6E-4CE3-A475-20EF9BCD3150}" presName="connectorText" presStyleLbl="sibTrans2D1" presStyleIdx="2" presStyleCnt="8"/>
      <dgm:spPr/>
      <dgm:t>
        <a:bodyPr/>
        <a:lstStyle/>
        <a:p>
          <a:endParaRPr lang="es-CL"/>
        </a:p>
      </dgm:t>
    </dgm:pt>
    <dgm:pt modelId="{DFDBD527-0D3D-4248-B775-D7248A850C5C}" type="pres">
      <dgm:prSet presAssocID="{60A8773B-90C5-443D-A573-531FBEDF2F80}" presName="node" presStyleLbl="node1" presStyleIdx="2" presStyleCnt="8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6769CB-7D19-441A-928D-1A3CF8888923}" type="pres">
      <dgm:prSet presAssocID="{92E1CDBC-ED5C-453C-A2EA-C412A257FA83}" presName="parTrans" presStyleLbl="sibTrans2D1" presStyleIdx="3" presStyleCnt="8"/>
      <dgm:spPr/>
      <dgm:t>
        <a:bodyPr/>
        <a:lstStyle/>
        <a:p>
          <a:endParaRPr lang="es-CL"/>
        </a:p>
      </dgm:t>
    </dgm:pt>
    <dgm:pt modelId="{A00EF3FC-34DC-4797-A7B5-5D7F418A549A}" type="pres">
      <dgm:prSet presAssocID="{92E1CDBC-ED5C-453C-A2EA-C412A257FA83}" presName="connectorText" presStyleLbl="sibTrans2D1" presStyleIdx="3" presStyleCnt="8"/>
      <dgm:spPr/>
      <dgm:t>
        <a:bodyPr/>
        <a:lstStyle/>
        <a:p>
          <a:endParaRPr lang="es-CL"/>
        </a:p>
      </dgm:t>
    </dgm:pt>
    <dgm:pt modelId="{2E414454-F655-407A-8B80-D754251F64BF}" type="pres">
      <dgm:prSet presAssocID="{E0595E10-D0CA-4261-AF45-348BD554C8FE}" presName="node" presStyleLbl="node1" presStyleIdx="3" presStyleCnt="8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B346CB-0AE8-4B5C-95C3-1A766198FC11}" type="pres">
      <dgm:prSet presAssocID="{6F89AE75-0E01-4077-8F18-1C145AAB4BF7}" presName="parTrans" presStyleLbl="sibTrans2D1" presStyleIdx="4" presStyleCnt="8"/>
      <dgm:spPr/>
      <dgm:t>
        <a:bodyPr/>
        <a:lstStyle/>
        <a:p>
          <a:endParaRPr lang="es-CL"/>
        </a:p>
      </dgm:t>
    </dgm:pt>
    <dgm:pt modelId="{AA1291F5-CEBC-4954-A4BA-86231CCC24D8}" type="pres">
      <dgm:prSet presAssocID="{6F89AE75-0E01-4077-8F18-1C145AAB4BF7}" presName="connectorText" presStyleLbl="sibTrans2D1" presStyleIdx="4" presStyleCnt="8"/>
      <dgm:spPr/>
      <dgm:t>
        <a:bodyPr/>
        <a:lstStyle/>
        <a:p>
          <a:endParaRPr lang="es-CL"/>
        </a:p>
      </dgm:t>
    </dgm:pt>
    <dgm:pt modelId="{9ECAF604-BAA8-47FD-881E-DA9217E624A4}" type="pres">
      <dgm:prSet presAssocID="{18CC433E-F26D-4ADA-B4B6-923AFADB0602}" presName="node" presStyleLbl="node1" presStyleIdx="4" presStyleCnt="8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04639A-24A4-454D-911C-B41CDBBC4B1A}" type="pres">
      <dgm:prSet presAssocID="{DD54A868-9EF5-4326-AC6B-85D638266D1F}" presName="parTrans" presStyleLbl="sibTrans2D1" presStyleIdx="5" presStyleCnt="8"/>
      <dgm:spPr/>
      <dgm:t>
        <a:bodyPr/>
        <a:lstStyle/>
        <a:p>
          <a:endParaRPr lang="es-CL"/>
        </a:p>
      </dgm:t>
    </dgm:pt>
    <dgm:pt modelId="{13343896-DCEB-4E21-A25A-1F3B5CC9246B}" type="pres">
      <dgm:prSet presAssocID="{DD54A868-9EF5-4326-AC6B-85D638266D1F}" presName="connectorText" presStyleLbl="sibTrans2D1" presStyleIdx="5" presStyleCnt="8"/>
      <dgm:spPr/>
      <dgm:t>
        <a:bodyPr/>
        <a:lstStyle/>
        <a:p>
          <a:endParaRPr lang="es-CL"/>
        </a:p>
      </dgm:t>
    </dgm:pt>
    <dgm:pt modelId="{D649649A-979B-499D-834B-4FAF405E66D0}" type="pres">
      <dgm:prSet presAssocID="{092C6A79-B555-4AF4-9404-83BBD3E0A03D}" presName="node" presStyleLbl="node1" presStyleIdx="5" presStyleCnt="8" custScaleX="122957" custScaleY="105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7ACC02-3844-405E-A1A7-046901310FA4}" type="pres">
      <dgm:prSet presAssocID="{907A6022-5B97-4D65-A41A-484672B696C7}" presName="parTrans" presStyleLbl="sibTrans2D1" presStyleIdx="6" presStyleCnt="8"/>
      <dgm:spPr/>
      <dgm:t>
        <a:bodyPr/>
        <a:lstStyle/>
        <a:p>
          <a:endParaRPr lang="es-CL"/>
        </a:p>
      </dgm:t>
    </dgm:pt>
    <dgm:pt modelId="{9AB881CF-52EF-45D8-8105-D0EB70CCECC8}" type="pres">
      <dgm:prSet presAssocID="{907A6022-5B97-4D65-A41A-484672B696C7}" presName="connectorText" presStyleLbl="sibTrans2D1" presStyleIdx="6" presStyleCnt="8"/>
      <dgm:spPr/>
      <dgm:t>
        <a:bodyPr/>
        <a:lstStyle/>
        <a:p>
          <a:endParaRPr lang="es-CL"/>
        </a:p>
      </dgm:t>
    </dgm:pt>
    <dgm:pt modelId="{D3951F07-8C7B-40A0-B82D-EB751C2E8545}" type="pres">
      <dgm:prSet presAssocID="{44AC0F97-017A-41FF-B3AA-F4C3E5F153E4}" presName="node" presStyleLbl="node1" presStyleIdx="6" presStyleCnt="8" custScaleX="116691" custScaleY="1101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DC79B6-78AA-4B69-857A-A5FC003A0590}" type="pres">
      <dgm:prSet presAssocID="{812774BC-1266-481B-AC0D-3698CA6CA2AD}" presName="parTrans" presStyleLbl="sibTrans2D1" presStyleIdx="7" presStyleCnt="8"/>
      <dgm:spPr/>
      <dgm:t>
        <a:bodyPr/>
        <a:lstStyle/>
        <a:p>
          <a:endParaRPr lang="es-CL"/>
        </a:p>
      </dgm:t>
    </dgm:pt>
    <dgm:pt modelId="{F7E677D2-6A66-461C-B149-5478ED005D15}" type="pres">
      <dgm:prSet presAssocID="{812774BC-1266-481B-AC0D-3698CA6CA2AD}" presName="connectorText" presStyleLbl="sibTrans2D1" presStyleIdx="7" presStyleCnt="8"/>
      <dgm:spPr/>
      <dgm:t>
        <a:bodyPr/>
        <a:lstStyle/>
        <a:p>
          <a:endParaRPr lang="es-CL"/>
        </a:p>
      </dgm:t>
    </dgm:pt>
    <dgm:pt modelId="{8DDBE129-08B4-4EDC-B33E-7CE0444FFDCA}" type="pres">
      <dgm:prSet presAssocID="{A611FC28-C00B-4A88-8E26-D675FF4758B1}" presName="node" presStyleLbl="node1" presStyleIdx="7" presStyleCnt="8" custScaleX="125472" custScaleY="100126" custRadScaleRad="100588" custRadScaleInc="-14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889450-6B29-47DF-A1AE-E36A2C11B6BD}" type="presOf" srcId="{907A6022-5B97-4D65-A41A-484672B696C7}" destId="{5F7ACC02-3844-405E-A1A7-046901310FA4}" srcOrd="0" destOrd="0" presId="urn:microsoft.com/office/officeart/2005/8/layout/radial5"/>
    <dgm:cxn modelId="{7D175567-35E4-49FA-9CFE-2EFB8E655A5B}" srcId="{6124FDA6-3CDC-43D9-AAF6-1CFD1150745A}" destId="{60A8773B-90C5-443D-A573-531FBEDF2F80}" srcOrd="2" destOrd="0" parTransId="{42854057-BC6E-4CE3-A475-20EF9BCD3150}" sibTransId="{B68AFEE1-6869-4C7A-819B-34D7E2BAE6F3}"/>
    <dgm:cxn modelId="{0B0AE236-9761-419A-9EA3-265FE7E8C2E7}" type="presOf" srcId="{60A8773B-90C5-443D-A573-531FBEDF2F80}" destId="{DFDBD527-0D3D-4248-B775-D7248A850C5C}" srcOrd="0" destOrd="0" presId="urn:microsoft.com/office/officeart/2005/8/layout/radial5"/>
    <dgm:cxn modelId="{67CC5BE2-27C2-4866-ADE6-0060F0AB6DD5}" type="presOf" srcId="{EC7DE54E-5A12-44E7-AE43-829D9146EA23}" destId="{C7C479F4-50A4-4458-91A7-7EA0759973E4}" srcOrd="1" destOrd="0" presId="urn:microsoft.com/office/officeart/2005/8/layout/radial5"/>
    <dgm:cxn modelId="{AA23B78E-FE2E-4B68-9266-F51AD1904B70}" srcId="{1456E37F-A660-4A92-9D67-E0C85C8244FE}" destId="{6124FDA6-3CDC-43D9-AAF6-1CFD1150745A}" srcOrd="0" destOrd="0" parTransId="{A035BED8-51E5-431C-B14D-217978854D84}" sibTransId="{471DF6A1-F6A4-4B4F-AC21-A2090E66F5CE}"/>
    <dgm:cxn modelId="{E125ADD9-8DFA-4C2D-B086-0BE0ADEFE98D}" type="presOf" srcId="{42854057-BC6E-4CE3-A475-20EF9BCD3150}" destId="{646F9988-9282-413B-94DA-9CBCB0C0C503}" srcOrd="1" destOrd="0" presId="urn:microsoft.com/office/officeart/2005/8/layout/radial5"/>
    <dgm:cxn modelId="{190858E1-37ED-4C47-9A1E-A0E86DC7AE95}" type="presOf" srcId="{92E1CDBC-ED5C-453C-A2EA-C412A257FA83}" destId="{2B6769CB-7D19-441A-928D-1A3CF8888923}" srcOrd="0" destOrd="0" presId="urn:microsoft.com/office/officeart/2005/8/layout/radial5"/>
    <dgm:cxn modelId="{686D8FDB-A6DA-4143-970E-DE609D99A791}" type="presOf" srcId="{44AC0F97-017A-41FF-B3AA-F4C3E5F153E4}" destId="{D3951F07-8C7B-40A0-B82D-EB751C2E8545}" srcOrd="0" destOrd="0" presId="urn:microsoft.com/office/officeart/2005/8/layout/radial5"/>
    <dgm:cxn modelId="{4BC02F1E-4561-4719-9F7C-CC6A2BBD5611}" srcId="{6124FDA6-3CDC-43D9-AAF6-1CFD1150745A}" destId="{515DB566-FEE2-4F49-872D-37325A8E9EF9}" srcOrd="1" destOrd="0" parTransId="{49C356B7-8C4A-476B-82A9-FCA7E67239E6}" sibTransId="{396F9BA4-2D06-4402-843E-0A7F3C7F4F4A}"/>
    <dgm:cxn modelId="{B5B990AC-3B3B-4DA6-AD6C-7E753C57BA1E}" type="presOf" srcId="{92E1CDBC-ED5C-453C-A2EA-C412A257FA83}" destId="{A00EF3FC-34DC-4797-A7B5-5D7F418A549A}" srcOrd="1" destOrd="0" presId="urn:microsoft.com/office/officeart/2005/8/layout/radial5"/>
    <dgm:cxn modelId="{484D3C8A-098A-46B0-979E-BB31D32F62BA}" type="presOf" srcId="{6124FDA6-3CDC-43D9-AAF6-1CFD1150745A}" destId="{E864F67F-1736-4B56-83AF-FA6AB42673A6}" srcOrd="0" destOrd="0" presId="urn:microsoft.com/office/officeart/2005/8/layout/radial5"/>
    <dgm:cxn modelId="{D4D7E6C6-1881-4238-A3F4-7A84515671F1}" srcId="{6124FDA6-3CDC-43D9-AAF6-1CFD1150745A}" destId="{18CC433E-F26D-4ADA-B4B6-923AFADB0602}" srcOrd="4" destOrd="0" parTransId="{6F89AE75-0E01-4077-8F18-1C145AAB4BF7}" sibTransId="{28EB7724-DCEE-4026-88E7-944B1C3179E2}"/>
    <dgm:cxn modelId="{1CEA5F95-5D04-4A2B-B1D4-F73EBF8926F9}" type="presOf" srcId="{42854057-BC6E-4CE3-A475-20EF9BCD3150}" destId="{18C5C40F-70DE-4F3B-A044-CAE470974100}" srcOrd="0" destOrd="0" presId="urn:microsoft.com/office/officeart/2005/8/layout/radial5"/>
    <dgm:cxn modelId="{FC02698A-A67F-41D6-B6FB-9363D1B1197A}" type="presOf" srcId="{DD54A868-9EF5-4326-AC6B-85D638266D1F}" destId="{B004639A-24A4-454D-911C-B41CDBBC4B1A}" srcOrd="0" destOrd="0" presId="urn:microsoft.com/office/officeart/2005/8/layout/radial5"/>
    <dgm:cxn modelId="{E46EAD3A-CDF3-4254-8757-180B8ECF2841}" type="presOf" srcId="{DD54A868-9EF5-4326-AC6B-85D638266D1F}" destId="{13343896-DCEB-4E21-A25A-1F3B5CC9246B}" srcOrd="1" destOrd="0" presId="urn:microsoft.com/office/officeart/2005/8/layout/radial5"/>
    <dgm:cxn modelId="{DD336DC7-C130-49E6-B1F1-669D66EED3D0}" srcId="{6124FDA6-3CDC-43D9-AAF6-1CFD1150745A}" destId="{051F4F23-6ABF-4319-8822-392824B76F23}" srcOrd="0" destOrd="0" parTransId="{EC7DE54E-5A12-44E7-AE43-829D9146EA23}" sibTransId="{A4DCF630-77F8-40B4-A615-9056A920BC65}"/>
    <dgm:cxn modelId="{B6E6AC8B-A13C-488C-9E98-BEE226271A58}" type="presOf" srcId="{A611FC28-C00B-4A88-8E26-D675FF4758B1}" destId="{8DDBE129-08B4-4EDC-B33E-7CE0444FFDCA}" srcOrd="0" destOrd="0" presId="urn:microsoft.com/office/officeart/2005/8/layout/radial5"/>
    <dgm:cxn modelId="{7A56F588-9BC1-4F3A-AA54-CD52B1744327}" type="presOf" srcId="{E0595E10-D0CA-4261-AF45-348BD554C8FE}" destId="{2E414454-F655-407A-8B80-D754251F64BF}" srcOrd="0" destOrd="0" presId="urn:microsoft.com/office/officeart/2005/8/layout/radial5"/>
    <dgm:cxn modelId="{688D90F8-BE3E-4150-AA03-77CA1C9ABDD7}" type="presOf" srcId="{907A6022-5B97-4D65-A41A-484672B696C7}" destId="{9AB881CF-52EF-45D8-8105-D0EB70CCECC8}" srcOrd="1" destOrd="0" presId="urn:microsoft.com/office/officeart/2005/8/layout/radial5"/>
    <dgm:cxn modelId="{0EAAA5DB-4235-464E-AF2B-C1EA038A3D62}" type="presOf" srcId="{812774BC-1266-481B-AC0D-3698CA6CA2AD}" destId="{CDDC79B6-78AA-4B69-857A-A5FC003A0590}" srcOrd="0" destOrd="0" presId="urn:microsoft.com/office/officeart/2005/8/layout/radial5"/>
    <dgm:cxn modelId="{1E644E31-0A31-49B7-865E-9E61B982F19C}" srcId="{6124FDA6-3CDC-43D9-AAF6-1CFD1150745A}" destId="{A611FC28-C00B-4A88-8E26-D675FF4758B1}" srcOrd="7" destOrd="0" parTransId="{812774BC-1266-481B-AC0D-3698CA6CA2AD}" sibTransId="{04AFF029-A06D-441A-A9CE-A95E05E24BB1}"/>
    <dgm:cxn modelId="{52FDCB4A-8BD5-47CE-96F1-3883BDF6F21A}" type="presOf" srcId="{051F4F23-6ABF-4319-8822-392824B76F23}" destId="{C6C2787B-76FE-4E5B-9D5B-5F9D1C3CDDBA}" srcOrd="0" destOrd="0" presId="urn:microsoft.com/office/officeart/2005/8/layout/radial5"/>
    <dgm:cxn modelId="{57AA42AF-B36E-45B2-BD1C-A50AD45A62C2}" type="presOf" srcId="{18CC433E-F26D-4ADA-B4B6-923AFADB0602}" destId="{9ECAF604-BAA8-47FD-881E-DA9217E624A4}" srcOrd="0" destOrd="0" presId="urn:microsoft.com/office/officeart/2005/8/layout/radial5"/>
    <dgm:cxn modelId="{9057E7F8-9050-4541-8AFE-20C566742521}" type="presOf" srcId="{515DB566-FEE2-4F49-872D-37325A8E9EF9}" destId="{FB7F786E-2617-46DE-857B-4C8CC762219B}" srcOrd="0" destOrd="0" presId="urn:microsoft.com/office/officeart/2005/8/layout/radial5"/>
    <dgm:cxn modelId="{1EA6E75C-06AA-41E1-896B-8F514B16221F}" type="presOf" srcId="{6F89AE75-0E01-4077-8F18-1C145AAB4BF7}" destId="{AA1291F5-CEBC-4954-A4BA-86231CCC24D8}" srcOrd="1" destOrd="0" presId="urn:microsoft.com/office/officeart/2005/8/layout/radial5"/>
    <dgm:cxn modelId="{52E9EB28-A57B-4972-AAB2-D51D7E68181A}" srcId="{6124FDA6-3CDC-43D9-AAF6-1CFD1150745A}" destId="{E0595E10-D0CA-4261-AF45-348BD554C8FE}" srcOrd="3" destOrd="0" parTransId="{92E1CDBC-ED5C-453C-A2EA-C412A257FA83}" sibTransId="{C6549A34-8540-40E0-8748-EDF8E3476C3B}"/>
    <dgm:cxn modelId="{6CAB4CA2-FD4B-4D4B-9211-E1617F483519}" type="presOf" srcId="{812774BC-1266-481B-AC0D-3698CA6CA2AD}" destId="{F7E677D2-6A66-461C-B149-5478ED005D15}" srcOrd="1" destOrd="0" presId="urn:microsoft.com/office/officeart/2005/8/layout/radial5"/>
    <dgm:cxn modelId="{9E7DF1F8-3814-447D-8BC8-08E714D1769E}" type="presOf" srcId="{49C356B7-8C4A-476B-82A9-FCA7E67239E6}" destId="{39C1276D-9DC4-4E16-B22B-95CE70754D76}" srcOrd="1" destOrd="0" presId="urn:microsoft.com/office/officeart/2005/8/layout/radial5"/>
    <dgm:cxn modelId="{D68EB48D-61A6-4D22-BFAA-E10EF7E1743D}" srcId="{6124FDA6-3CDC-43D9-AAF6-1CFD1150745A}" destId="{092C6A79-B555-4AF4-9404-83BBD3E0A03D}" srcOrd="5" destOrd="0" parTransId="{DD54A868-9EF5-4326-AC6B-85D638266D1F}" sibTransId="{E8F10E14-0E17-4E4C-8E87-AB96075583EC}"/>
    <dgm:cxn modelId="{3CC2F0E8-51FB-42FA-9AF8-2EADF1B465BF}" type="presOf" srcId="{49C356B7-8C4A-476B-82A9-FCA7E67239E6}" destId="{B3FF754B-5A8C-496D-A170-0DF77F94B07C}" srcOrd="0" destOrd="0" presId="urn:microsoft.com/office/officeart/2005/8/layout/radial5"/>
    <dgm:cxn modelId="{1E31EB8A-AE18-40B1-A438-1243F5AE6EF9}" type="presOf" srcId="{EC7DE54E-5A12-44E7-AE43-829D9146EA23}" destId="{F6879FC2-C889-4895-B527-B525A33F4978}" srcOrd="0" destOrd="0" presId="urn:microsoft.com/office/officeart/2005/8/layout/radial5"/>
    <dgm:cxn modelId="{344D3360-62D3-4BE0-B819-4267D352C138}" type="presOf" srcId="{6F89AE75-0E01-4077-8F18-1C145AAB4BF7}" destId="{6FB346CB-0AE8-4B5C-95C3-1A766198FC11}" srcOrd="0" destOrd="0" presId="urn:microsoft.com/office/officeart/2005/8/layout/radial5"/>
    <dgm:cxn modelId="{AD2B3152-7B71-46D6-8E7A-8BA16A9ED29A}" type="presOf" srcId="{092C6A79-B555-4AF4-9404-83BBD3E0A03D}" destId="{D649649A-979B-499D-834B-4FAF405E66D0}" srcOrd="0" destOrd="0" presId="urn:microsoft.com/office/officeart/2005/8/layout/radial5"/>
    <dgm:cxn modelId="{A1F75F6A-61DC-4254-8B33-D2854E69445B}" type="presOf" srcId="{1456E37F-A660-4A92-9D67-E0C85C8244FE}" destId="{002BC36C-6629-4E13-8C9C-2E783BF5B871}" srcOrd="0" destOrd="0" presId="urn:microsoft.com/office/officeart/2005/8/layout/radial5"/>
    <dgm:cxn modelId="{6B428DF1-571F-424B-B65A-632F474AE7FB}" srcId="{6124FDA6-3CDC-43D9-AAF6-1CFD1150745A}" destId="{44AC0F97-017A-41FF-B3AA-F4C3E5F153E4}" srcOrd="6" destOrd="0" parTransId="{907A6022-5B97-4D65-A41A-484672B696C7}" sibTransId="{D8C55D7D-0F13-44C0-AA2A-9F14206C6A65}"/>
    <dgm:cxn modelId="{474E332A-E015-41C6-8CBD-299E2153B2D6}" type="presParOf" srcId="{002BC36C-6629-4E13-8C9C-2E783BF5B871}" destId="{E864F67F-1736-4B56-83AF-FA6AB42673A6}" srcOrd="0" destOrd="0" presId="urn:microsoft.com/office/officeart/2005/8/layout/radial5"/>
    <dgm:cxn modelId="{D0E9F3D1-780D-4FD9-825E-176A96690BD0}" type="presParOf" srcId="{002BC36C-6629-4E13-8C9C-2E783BF5B871}" destId="{F6879FC2-C889-4895-B527-B525A33F4978}" srcOrd="1" destOrd="0" presId="urn:microsoft.com/office/officeart/2005/8/layout/radial5"/>
    <dgm:cxn modelId="{CEFAE8BD-2B82-4E5C-BFAC-E6C3B69F528C}" type="presParOf" srcId="{F6879FC2-C889-4895-B527-B525A33F4978}" destId="{C7C479F4-50A4-4458-91A7-7EA0759973E4}" srcOrd="0" destOrd="0" presId="urn:microsoft.com/office/officeart/2005/8/layout/radial5"/>
    <dgm:cxn modelId="{A755BE2F-3505-487C-8E37-17BB88C21CF4}" type="presParOf" srcId="{002BC36C-6629-4E13-8C9C-2E783BF5B871}" destId="{C6C2787B-76FE-4E5B-9D5B-5F9D1C3CDDBA}" srcOrd="2" destOrd="0" presId="urn:microsoft.com/office/officeart/2005/8/layout/radial5"/>
    <dgm:cxn modelId="{43555EB0-E0A2-46D1-85B4-A8AD7277C9B3}" type="presParOf" srcId="{002BC36C-6629-4E13-8C9C-2E783BF5B871}" destId="{B3FF754B-5A8C-496D-A170-0DF77F94B07C}" srcOrd="3" destOrd="0" presId="urn:microsoft.com/office/officeart/2005/8/layout/radial5"/>
    <dgm:cxn modelId="{BDD03EA7-EC1B-4CD6-911B-F5B640F8A85D}" type="presParOf" srcId="{B3FF754B-5A8C-496D-A170-0DF77F94B07C}" destId="{39C1276D-9DC4-4E16-B22B-95CE70754D76}" srcOrd="0" destOrd="0" presId="urn:microsoft.com/office/officeart/2005/8/layout/radial5"/>
    <dgm:cxn modelId="{46F3E2C1-546B-43E4-9AD4-BD3221BAE9EF}" type="presParOf" srcId="{002BC36C-6629-4E13-8C9C-2E783BF5B871}" destId="{FB7F786E-2617-46DE-857B-4C8CC762219B}" srcOrd="4" destOrd="0" presId="urn:microsoft.com/office/officeart/2005/8/layout/radial5"/>
    <dgm:cxn modelId="{97FBEF77-A010-4F9B-AA21-87D6C1232D16}" type="presParOf" srcId="{002BC36C-6629-4E13-8C9C-2E783BF5B871}" destId="{18C5C40F-70DE-4F3B-A044-CAE470974100}" srcOrd="5" destOrd="0" presId="urn:microsoft.com/office/officeart/2005/8/layout/radial5"/>
    <dgm:cxn modelId="{F7732EB2-2F7E-4240-AA28-71B41F40FE53}" type="presParOf" srcId="{18C5C40F-70DE-4F3B-A044-CAE470974100}" destId="{646F9988-9282-413B-94DA-9CBCB0C0C503}" srcOrd="0" destOrd="0" presId="urn:microsoft.com/office/officeart/2005/8/layout/radial5"/>
    <dgm:cxn modelId="{3E66E833-C586-4930-B535-45B873F7F57E}" type="presParOf" srcId="{002BC36C-6629-4E13-8C9C-2E783BF5B871}" destId="{DFDBD527-0D3D-4248-B775-D7248A850C5C}" srcOrd="6" destOrd="0" presId="urn:microsoft.com/office/officeart/2005/8/layout/radial5"/>
    <dgm:cxn modelId="{CBFC71AB-9B05-4926-8DD2-76D575D89215}" type="presParOf" srcId="{002BC36C-6629-4E13-8C9C-2E783BF5B871}" destId="{2B6769CB-7D19-441A-928D-1A3CF8888923}" srcOrd="7" destOrd="0" presId="urn:microsoft.com/office/officeart/2005/8/layout/radial5"/>
    <dgm:cxn modelId="{38342760-809A-4153-AF5A-0643BBF037A9}" type="presParOf" srcId="{2B6769CB-7D19-441A-928D-1A3CF8888923}" destId="{A00EF3FC-34DC-4797-A7B5-5D7F418A549A}" srcOrd="0" destOrd="0" presId="urn:microsoft.com/office/officeart/2005/8/layout/radial5"/>
    <dgm:cxn modelId="{8EA17B0B-2BAC-499C-BFF1-BB3F2F6A8B90}" type="presParOf" srcId="{002BC36C-6629-4E13-8C9C-2E783BF5B871}" destId="{2E414454-F655-407A-8B80-D754251F64BF}" srcOrd="8" destOrd="0" presId="urn:microsoft.com/office/officeart/2005/8/layout/radial5"/>
    <dgm:cxn modelId="{342E0575-24D0-41BC-BFDA-EF521CE354B3}" type="presParOf" srcId="{002BC36C-6629-4E13-8C9C-2E783BF5B871}" destId="{6FB346CB-0AE8-4B5C-95C3-1A766198FC11}" srcOrd="9" destOrd="0" presId="urn:microsoft.com/office/officeart/2005/8/layout/radial5"/>
    <dgm:cxn modelId="{216948E7-EC04-499C-8D05-6F9E2FE050DE}" type="presParOf" srcId="{6FB346CB-0AE8-4B5C-95C3-1A766198FC11}" destId="{AA1291F5-CEBC-4954-A4BA-86231CCC24D8}" srcOrd="0" destOrd="0" presId="urn:microsoft.com/office/officeart/2005/8/layout/radial5"/>
    <dgm:cxn modelId="{7BEBA344-4293-43E7-81C4-F276E2AA2AE9}" type="presParOf" srcId="{002BC36C-6629-4E13-8C9C-2E783BF5B871}" destId="{9ECAF604-BAA8-47FD-881E-DA9217E624A4}" srcOrd="10" destOrd="0" presId="urn:microsoft.com/office/officeart/2005/8/layout/radial5"/>
    <dgm:cxn modelId="{28D107DE-C9D5-4430-91A7-744DBB9C98FE}" type="presParOf" srcId="{002BC36C-6629-4E13-8C9C-2E783BF5B871}" destId="{B004639A-24A4-454D-911C-B41CDBBC4B1A}" srcOrd="11" destOrd="0" presId="urn:microsoft.com/office/officeart/2005/8/layout/radial5"/>
    <dgm:cxn modelId="{A8340438-7869-4C36-AE65-79D39934E73B}" type="presParOf" srcId="{B004639A-24A4-454D-911C-B41CDBBC4B1A}" destId="{13343896-DCEB-4E21-A25A-1F3B5CC9246B}" srcOrd="0" destOrd="0" presId="urn:microsoft.com/office/officeart/2005/8/layout/radial5"/>
    <dgm:cxn modelId="{FC5CB028-8BF9-4915-91BB-171F8C91314A}" type="presParOf" srcId="{002BC36C-6629-4E13-8C9C-2E783BF5B871}" destId="{D649649A-979B-499D-834B-4FAF405E66D0}" srcOrd="12" destOrd="0" presId="urn:microsoft.com/office/officeart/2005/8/layout/radial5"/>
    <dgm:cxn modelId="{7B5527DB-0A75-4436-9B7B-661919E4D2CC}" type="presParOf" srcId="{002BC36C-6629-4E13-8C9C-2E783BF5B871}" destId="{5F7ACC02-3844-405E-A1A7-046901310FA4}" srcOrd="13" destOrd="0" presId="urn:microsoft.com/office/officeart/2005/8/layout/radial5"/>
    <dgm:cxn modelId="{4BE1D7C5-8371-4B7A-BF49-35065EA0A69A}" type="presParOf" srcId="{5F7ACC02-3844-405E-A1A7-046901310FA4}" destId="{9AB881CF-52EF-45D8-8105-D0EB70CCECC8}" srcOrd="0" destOrd="0" presId="urn:microsoft.com/office/officeart/2005/8/layout/radial5"/>
    <dgm:cxn modelId="{75F59B5B-6CD6-419F-B88B-658BFA20CE28}" type="presParOf" srcId="{002BC36C-6629-4E13-8C9C-2E783BF5B871}" destId="{D3951F07-8C7B-40A0-B82D-EB751C2E8545}" srcOrd="14" destOrd="0" presId="urn:microsoft.com/office/officeart/2005/8/layout/radial5"/>
    <dgm:cxn modelId="{32A2F2D6-6E1F-400C-89FE-EE3AF976258B}" type="presParOf" srcId="{002BC36C-6629-4E13-8C9C-2E783BF5B871}" destId="{CDDC79B6-78AA-4B69-857A-A5FC003A0590}" srcOrd="15" destOrd="0" presId="urn:microsoft.com/office/officeart/2005/8/layout/radial5"/>
    <dgm:cxn modelId="{71903FD7-A87D-4405-8DF1-8FE7D55B891D}" type="presParOf" srcId="{CDDC79B6-78AA-4B69-857A-A5FC003A0590}" destId="{F7E677D2-6A66-461C-B149-5478ED005D15}" srcOrd="0" destOrd="0" presId="urn:microsoft.com/office/officeart/2005/8/layout/radial5"/>
    <dgm:cxn modelId="{AC3262E1-D4DB-45FF-B135-135B95BCE408}" type="presParOf" srcId="{002BC36C-6629-4E13-8C9C-2E783BF5B871}" destId="{8DDBE129-08B4-4EDC-B33E-7CE0444FFDC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6E37F-A660-4A92-9D67-E0C85C8244FE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124FDA6-3CDC-43D9-AAF6-1CFD1150745A}">
      <dgm:prSet phldrT="[Texto]" custT="1"/>
      <dgm:spPr>
        <a:xfrm>
          <a:off x="3941191" y="1987427"/>
          <a:ext cx="1336698" cy="1271681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Facultativos 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035BED8-51E5-431C-B14D-217978854D84}" type="parTrans" cxnId="{AA23B78E-FE2E-4B68-9266-F51AD1904B70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71DF6A1-F6A4-4B4F-AC21-A2090E66F5CE}" type="sibTrans" cxnId="{AA23B78E-FE2E-4B68-9266-F51AD1904B70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1F4F23-6ABF-4319-8822-392824B76F23}">
      <dgm:prSet phldrT="[Texto]" custT="1"/>
      <dgm:spPr>
        <a:xfrm>
          <a:off x="3791270" y="9848"/>
          <a:ext cx="1636539" cy="129597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Mujer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C7DE54E-5A12-44E7-AE43-829D9146EA23}" type="parTrans" cxnId="{DD336DC7-C130-49E6-B1F1-669D66EED3D0}">
      <dgm:prSet custT="1"/>
      <dgm:spPr>
        <a:xfrm rot="16200000">
          <a:off x="4428914" y="1409330"/>
          <a:ext cx="361252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A4DCF630-77F8-40B4-A615-9056A920BC65}" type="sibTrans" cxnId="{DD336DC7-C130-49E6-B1F1-669D66EED3D0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92C6A79-B555-4AF4-9404-83BBD3E0A03D}">
      <dgm:prSet phldrT="[Texto]" custT="1"/>
      <dgm:spPr>
        <a:xfrm>
          <a:off x="1887778" y="2369501"/>
          <a:ext cx="1611210" cy="1382233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Actividades Culturales Sociales y Recreativas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D54A868-9EF5-4326-AC6B-85D638266D1F}" type="parTrans" cxnId="{D68EB48D-61A6-4D22-BFAA-E10EF7E1743D}">
      <dgm:prSet custT="1"/>
      <dgm:spPr>
        <a:xfrm rot="10028571">
          <a:off x="3590514" y="2578078"/>
          <a:ext cx="265142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8F10E14-0E17-4E4C-8E87-AB96075583EC}" type="sibTrans" cxnId="{D68EB48D-61A6-4D22-BFAA-E10EF7E1743D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4AC0F97-017A-41FF-B3AA-F4C3E5F153E4}">
      <dgm:prSet phldrT="[Texto]" custT="1"/>
      <dgm:spPr>
        <a:xfrm>
          <a:off x="2308351" y="676459"/>
          <a:ext cx="1529101" cy="144276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Navidad 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07A6022-5B97-4D65-A41A-484672B696C7}" type="parTrans" cxnId="{6B428DF1-571F-424B-B65A-632F474AE7FB}">
      <dgm:prSet custT="1"/>
      <dgm:spPr>
        <a:xfrm rot="13114286">
          <a:off x="3734378" y="1796904"/>
          <a:ext cx="298623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8C55D7D-0F13-44C0-AA2A-9F14206C6A65}" type="sibTrans" cxnId="{6B428DF1-571F-424B-B65A-632F474AE7FB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8CC433E-F26D-4ADA-B4B6-923AFADB0602}">
      <dgm:prSet phldrT="[Texto]" custT="1"/>
      <dgm:spPr>
        <a:xfrm>
          <a:off x="2938500" y="3746077"/>
          <a:ext cx="1636539" cy="129597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Secretaria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F89AE75-0E01-4077-8F18-1C145AAB4BF7}" type="parTrans" cxnId="{D4D7E6C6-1881-4238-A3F4-7A84515671F1}">
      <dgm:prSet custT="1"/>
      <dgm:spPr>
        <a:xfrm rot="6942857">
          <a:off x="4021257" y="3238642"/>
          <a:ext cx="345471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28EB7724-DCEE-4026-88E7-944B1C3179E2}" type="sibTrans" cxnId="{D4D7E6C6-1881-4238-A3F4-7A84515671F1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A8773B-90C5-443D-A573-531FBEDF2F80}">
      <dgm:prSet phldrT="[Texto]" custT="1"/>
      <dgm:spPr>
        <a:xfrm>
          <a:off x="5707427" y="2412632"/>
          <a:ext cx="1636539" cy="129597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del Padre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42854057-BC6E-4CE3-A475-20EF9BCD3150}" type="parTrans" cxnId="{7D175567-35E4-49FA-9CFE-2EFB8E655A5B}">
      <dgm:prSet custT="1"/>
      <dgm:spPr>
        <a:xfrm rot="771429">
          <a:off x="5361773" y="2577221"/>
          <a:ext cx="260935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B68AFEE1-6869-4C7A-819B-34D7E2BAE6F3}" type="sibTrans" cxnId="{7D175567-35E4-49FA-9CFE-2EFB8E655A5B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0595E10-D0CA-4261-AF45-348BD554C8FE}">
      <dgm:prSet phldrT="[Texto]" custT="1"/>
      <dgm:spPr>
        <a:xfrm>
          <a:off x="4644040" y="3746077"/>
          <a:ext cx="1636539" cy="129597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Fiestas Patrias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2E1CDBC-ED5C-453C-A2EA-C412A257FA83}" type="parTrans" cxnId="{52E9EB28-A57B-4972-AAB2-D51D7E68181A}">
      <dgm:prSet custT="1"/>
      <dgm:spPr>
        <a:xfrm rot="3857143">
          <a:off x="4852351" y="3238642"/>
          <a:ext cx="345471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6549A34-8540-40E0-8748-EDF8E3476C3B}" type="sibTrans" cxnId="{52E9EB28-A57B-4972-AAB2-D51D7E68181A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15DB566-FEE2-4F49-872D-37325A8E9EF9}">
      <dgm:prSet phldrT="[Texto]" custT="1"/>
      <dgm:spPr>
        <a:xfrm>
          <a:off x="5327908" y="749854"/>
          <a:ext cx="1636539" cy="1295970"/>
        </a:xfrm>
      </dgm:spPr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Madre</a:t>
          </a:r>
          <a:endParaRPr lang="es-CL" sz="110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96F9BA4-2D06-4402-843E-0A7F3C7F4F4A}" type="sibTrans" cxnId="{4BC02F1E-4561-4719-9F7C-CC6A2BBD5611}">
      <dgm:prSet/>
      <dgm:spPr/>
      <dgm:t>
        <a:bodyPr/>
        <a:lstStyle/>
        <a:p>
          <a:endParaRPr lang="es-CL" sz="3600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9C356B7-8C4A-476B-82A9-FCA7E67239E6}" type="parTrans" cxnId="{4BC02F1E-4561-4719-9F7C-CC6A2BBD5611}">
      <dgm:prSet custT="1"/>
      <dgm:spPr>
        <a:xfrm rot="19285714">
          <a:off x="5187153" y="1794060"/>
          <a:ext cx="303607" cy="495034"/>
        </a:xfrm>
      </dgm:spPr>
      <dgm:t>
        <a:bodyPr/>
        <a:lstStyle/>
        <a:p>
          <a:endParaRPr lang="es-CL" sz="1050" b="1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002BC36C-6629-4E13-8C9C-2E783BF5B871}" type="pres">
      <dgm:prSet presAssocID="{1456E37F-A660-4A92-9D67-E0C85C8244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864F67F-1736-4B56-83AF-FA6AB42673A6}" type="pres">
      <dgm:prSet presAssocID="{6124FDA6-3CDC-43D9-AAF6-1CFD1150745A}" presName="centerShape" presStyleLbl="node0" presStyleIdx="0" presStyleCnt="1" custScaleX="116025" custScaleY="107321"/>
      <dgm:spPr/>
      <dgm:t>
        <a:bodyPr/>
        <a:lstStyle/>
        <a:p>
          <a:endParaRPr lang="es-CL"/>
        </a:p>
      </dgm:t>
    </dgm:pt>
    <dgm:pt modelId="{F6879FC2-C889-4895-B527-B525A33F4978}" type="pres">
      <dgm:prSet presAssocID="{EC7DE54E-5A12-44E7-AE43-829D9146EA23}" presName="parTrans" presStyleLbl="sibTrans2D1" presStyleIdx="0" presStyleCnt="7" custScaleX="113196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C7C479F4-50A4-4458-91A7-7EA0759973E4}" type="pres">
      <dgm:prSet presAssocID="{EC7DE54E-5A12-44E7-AE43-829D9146EA23}" presName="connectorText" presStyleLbl="sibTrans2D1" presStyleIdx="0" presStyleCnt="7"/>
      <dgm:spPr/>
      <dgm:t>
        <a:bodyPr/>
        <a:lstStyle/>
        <a:p>
          <a:endParaRPr lang="es-CL"/>
        </a:p>
      </dgm:t>
    </dgm:pt>
    <dgm:pt modelId="{C6C2787B-76FE-4E5B-9D5B-5F9D1C3CDDBA}" type="pres">
      <dgm:prSet presAssocID="{051F4F23-6ABF-4319-8822-392824B76F23}" presName="node" presStyleLbl="node1" presStyleIdx="0" presStyleCnt="7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FF754B-5A8C-496D-A170-0DF77F94B07C}" type="pres">
      <dgm:prSet presAssocID="{49C356B7-8C4A-476B-82A9-FCA7E67239E6}" presName="parTrans" presStyleLbl="sibTrans2D1" presStyleIdx="1" presStyleCnt="7" custScaleX="113196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39C1276D-9DC4-4E16-B22B-95CE70754D76}" type="pres">
      <dgm:prSet presAssocID="{49C356B7-8C4A-476B-82A9-FCA7E67239E6}" presName="connectorText" presStyleLbl="sibTrans2D1" presStyleIdx="1" presStyleCnt="7"/>
      <dgm:spPr/>
      <dgm:t>
        <a:bodyPr/>
        <a:lstStyle/>
        <a:p>
          <a:endParaRPr lang="es-CL"/>
        </a:p>
      </dgm:t>
    </dgm:pt>
    <dgm:pt modelId="{FB7F786E-2617-46DE-857B-4C8CC762219B}" type="pres">
      <dgm:prSet presAssocID="{515DB566-FEE2-4F49-872D-37325A8E9EF9}" presName="node" presStyleLbl="node1" presStyleIdx="1" presStyleCnt="7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C5C40F-70DE-4F3B-A044-CAE470974100}" type="pres">
      <dgm:prSet presAssocID="{42854057-BC6E-4CE3-A475-20EF9BCD3150}" presName="parTrans" presStyleLbl="sibTrans2D1" presStyleIdx="2" presStyleCnt="7" custScaleX="169272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646F9988-9282-413B-94DA-9CBCB0C0C503}" type="pres">
      <dgm:prSet presAssocID="{42854057-BC6E-4CE3-A475-20EF9BCD3150}" presName="connectorText" presStyleLbl="sibTrans2D1" presStyleIdx="2" presStyleCnt="7"/>
      <dgm:spPr/>
      <dgm:t>
        <a:bodyPr/>
        <a:lstStyle/>
        <a:p>
          <a:endParaRPr lang="es-CL"/>
        </a:p>
      </dgm:t>
    </dgm:pt>
    <dgm:pt modelId="{DFDBD527-0D3D-4248-B775-D7248A850C5C}" type="pres">
      <dgm:prSet presAssocID="{60A8773B-90C5-443D-A573-531FBEDF2F80}" presName="node" presStyleLbl="node1" presStyleIdx="2" presStyleCnt="7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6769CB-7D19-441A-928D-1A3CF8888923}" type="pres">
      <dgm:prSet presAssocID="{92E1CDBC-ED5C-453C-A2EA-C412A257FA83}" presName="parTrans" presStyleLbl="sibTrans2D1" presStyleIdx="3" presStyleCnt="7" custScaleX="113196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A00EF3FC-34DC-4797-A7B5-5D7F418A549A}" type="pres">
      <dgm:prSet presAssocID="{92E1CDBC-ED5C-453C-A2EA-C412A257FA83}" presName="connectorText" presStyleLbl="sibTrans2D1" presStyleIdx="3" presStyleCnt="7"/>
      <dgm:spPr/>
      <dgm:t>
        <a:bodyPr/>
        <a:lstStyle/>
        <a:p>
          <a:endParaRPr lang="es-CL"/>
        </a:p>
      </dgm:t>
    </dgm:pt>
    <dgm:pt modelId="{2E414454-F655-407A-8B80-D754251F64BF}" type="pres">
      <dgm:prSet presAssocID="{E0595E10-D0CA-4261-AF45-348BD554C8FE}" presName="node" presStyleLbl="node1" presStyleIdx="3" presStyleCnt="7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B346CB-0AE8-4B5C-95C3-1A766198FC11}" type="pres">
      <dgm:prSet presAssocID="{6F89AE75-0E01-4077-8F18-1C145AAB4BF7}" presName="parTrans" presStyleLbl="sibTrans2D1" presStyleIdx="4" presStyleCnt="7" custScaleX="113196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AA1291F5-CEBC-4954-A4BA-86231CCC24D8}" type="pres">
      <dgm:prSet presAssocID="{6F89AE75-0E01-4077-8F18-1C145AAB4BF7}" presName="connectorText" presStyleLbl="sibTrans2D1" presStyleIdx="4" presStyleCnt="7"/>
      <dgm:spPr/>
      <dgm:t>
        <a:bodyPr/>
        <a:lstStyle/>
        <a:p>
          <a:endParaRPr lang="es-CL"/>
        </a:p>
      </dgm:t>
    </dgm:pt>
    <dgm:pt modelId="{9ECAF604-BAA8-47FD-881E-DA9217E624A4}" type="pres">
      <dgm:prSet presAssocID="{18CC433E-F26D-4ADA-B4B6-923AFADB0602}" presName="node" presStyleLbl="node1" presStyleIdx="4" presStyleCnt="7" custScaleX="124890" custScaleY="989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04639A-24A4-454D-911C-B41CDBBC4B1A}" type="pres">
      <dgm:prSet presAssocID="{DD54A868-9EF5-4326-AC6B-85D638266D1F}" presName="parTrans" presStyleLbl="sibTrans2D1" presStyleIdx="5" presStyleCnt="7" custScaleX="138618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13343896-DCEB-4E21-A25A-1F3B5CC9246B}" type="pres">
      <dgm:prSet presAssocID="{DD54A868-9EF5-4326-AC6B-85D638266D1F}" presName="connectorText" presStyleLbl="sibTrans2D1" presStyleIdx="5" presStyleCnt="7"/>
      <dgm:spPr/>
      <dgm:t>
        <a:bodyPr/>
        <a:lstStyle/>
        <a:p>
          <a:endParaRPr lang="es-CL"/>
        </a:p>
      </dgm:t>
    </dgm:pt>
    <dgm:pt modelId="{D649649A-979B-499D-834B-4FAF405E66D0}" type="pres">
      <dgm:prSet presAssocID="{092C6A79-B555-4AF4-9404-83BBD3E0A03D}" presName="node" presStyleLbl="node1" presStyleIdx="5" presStyleCnt="7" custScaleX="122957" custScaleY="105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7ACC02-3844-405E-A1A7-046901310FA4}" type="pres">
      <dgm:prSet presAssocID="{907A6022-5B97-4D65-A41A-484672B696C7}" presName="parTrans" presStyleLbl="sibTrans2D1" presStyleIdx="6" presStyleCnt="7" custScaleX="145731" custScaleY="8524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CL"/>
        </a:p>
      </dgm:t>
    </dgm:pt>
    <dgm:pt modelId="{9AB881CF-52EF-45D8-8105-D0EB70CCECC8}" type="pres">
      <dgm:prSet presAssocID="{907A6022-5B97-4D65-A41A-484672B696C7}" presName="connectorText" presStyleLbl="sibTrans2D1" presStyleIdx="6" presStyleCnt="7"/>
      <dgm:spPr/>
      <dgm:t>
        <a:bodyPr/>
        <a:lstStyle/>
        <a:p>
          <a:endParaRPr lang="es-CL"/>
        </a:p>
      </dgm:t>
    </dgm:pt>
    <dgm:pt modelId="{D3951F07-8C7B-40A0-B82D-EB751C2E8545}" type="pres">
      <dgm:prSet presAssocID="{44AC0F97-017A-41FF-B3AA-F4C3E5F153E4}" presName="node" presStyleLbl="node1" presStyleIdx="6" presStyleCnt="7" custScaleX="116691" custScaleY="1101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AF324D9-CC60-428D-958B-57C41933AA8F}" type="presOf" srcId="{DD54A868-9EF5-4326-AC6B-85D638266D1F}" destId="{13343896-DCEB-4E21-A25A-1F3B5CC9246B}" srcOrd="1" destOrd="0" presId="urn:microsoft.com/office/officeart/2005/8/layout/radial5"/>
    <dgm:cxn modelId="{7D175567-35E4-49FA-9CFE-2EFB8E655A5B}" srcId="{6124FDA6-3CDC-43D9-AAF6-1CFD1150745A}" destId="{60A8773B-90C5-443D-A573-531FBEDF2F80}" srcOrd="2" destOrd="0" parTransId="{42854057-BC6E-4CE3-A475-20EF9BCD3150}" sibTransId="{B68AFEE1-6869-4C7A-819B-34D7E2BAE6F3}"/>
    <dgm:cxn modelId="{C822E338-752D-4FE4-9960-0793A23BD4D6}" type="presOf" srcId="{44AC0F97-017A-41FF-B3AA-F4C3E5F153E4}" destId="{D3951F07-8C7B-40A0-B82D-EB751C2E8545}" srcOrd="0" destOrd="0" presId="urn:microsoft.com/office/officeart/2005/8/layout/radial5"/>
    <dgm:cxn modelId="{E50A0836-6698-4D73-9E6E-1B9F4D598453}" type="presOf" srcId="{49C356B7-8C4A-476B-82A9-FCA7E67239E6}" destId="{B3FF754B-5A8C-496D-A170-0DF77F94B07C}" srcOrd="0" destOrd="0" presId="urn:microsoft.com/office/officeart/2005/8/layout/radial5"/>
    <dgm:cxn modelId="{54E1CB92-EC68-419C-BB31-C3869F7320FC}" type="presOf" srcId="{907A6022-5B97-4D65-A41A-484672B696C7}" destId="{5F7ACC02-3844-405E-A1A7-046901310FA4}" srcOrd="0" destOrd="0" presId="urn:microsoft.com/office/officeart/2005/8/layout/radial5"/>
    <dgm:cxn modelId="{AA23B78E-FE2E-4B68-9266-F51AD1904B70}" srcId="{1456E37F-A660-4A92-9D67-E0C85C8244FE}" destId="{6124FDA6-3CDC-43D9-AAF6-1CFD1150745A}" srcOrd="0" destOrd="0" parTransId="{A035BED8-51E5-431C-B14D-217978854D84}" sibTransId="{471DF6A1-F6A4-4B4F-AC21-A2090E66F5CE}"/>
    <dgm:cxn modelId="{646DBB2D-1064-406D-BD79-733B408C8E5E}" type="presOf" srcId="{092C6A79-B555-4AF4-9404-83BBD3E0A03D}" destId="{D649649A-979B-499D-834B-4FAF405E66D0}" srcOrd="0" destOrd="0" presId="urn:microsoft.com/office/officeart/2005/8/layout/radial5"/>
    <dgm:cxn modelId="{535F872D-10B0-42FB-934D-51A30CC70E4A}" type="presOf" srcId="{EC7DE54E-5A12-44E7-AE43-829D9146EA23}" destId="{C7C479F4-50A4-4458-91A7-7EA0759973E4}" srcOrd="1" destOrd="0" presId="urn:microsoft.com/office/officeart/2005/8/layout/radial5"/>
    <dgm:cxn modelId="{09B22E22-4785-4E2E-8456-F2C84A6F22FA}" type="presOf" srcId="{60A8773B-90C5-443D-A573-531FBEDF2F80}" destId="{DFDBD527-0D3D-4248-B775-D7248A850C5C}" srcOrd="0" destOrd="0" presId="urn:microsoft.com/office/officeart/2005/8/layout/radial5"/>
    <dgm:cxn modelId="{4BC02F1E-4561-4719-9F7C-CC6A2BBD5611}" srcId="{6124FDA6-3CDC-43D9-AAF6-1CFD1150745A}" destId="{515DB566-FEE2-4F49-872D-37325A8E9EF9}" srcOrd="1" destOrd="0" parTransId="{49C356B7-8C4A-476B-82A9-FCA7E67239E6}" sibTransId="{396F9BA4-2D06-4402-843E-0A7F3C7F4F4A}"/>
    <dgm:cxn modelId="{750DFAC4-60F1-46BC-A710-4A5F12FF459A}" type="presOf" srcId="{1456E37F-A660-4A92-9D67-E0C85C8244FE}" destId="{002BC36C-6629-4E13-8C9C-2E783BF5B871}" srcOrd="0" destOrd="0" presId="urn:microsoft.com/office/officeart/2005/8/layout/radial5"/>
    <dgm:cxn modelId="{008D418D-ED08-4650-BF48-8BABC441C82D}" type="presOf" srcId="{E0595E10-D0CA-4261-AF45-348BD554C8FE}" destId="{2E414454-F655-407A-8B80-D754251F64BF}" srcOrd="0" destOrd="0" presId="urn:microsoft.com/office/officeart/2005/8/layout/radial5"/>
    <dgm:cxn modelId="{D4D7E6C6-1881-4238-A3F4-7A84515671F1}" srcId="{6124FDA6-3CDC-43D9-AAF6-1CFD1150745A}" destId="{18CC433E-F26D-4ADA-B4B6-923AFADB0602}" srcOrd="4" destOrd="0" parTransId="{6F89AE75-0E01-4077-8F18-1C145AAB4BF7}" sibTransId="{28EB7724-DCEE-4026-88E7-944B1C3179E2}"/>
    <dgm:cxn modelId="{DD336DC7-C130-49E6-B1F1-669D66EED3D0}" srcId="{6124FDA6-3CDC-43D9-AAF6-1CFD1150745A}" destId="{051F4F23-6ABF-4319-8822-392824B76F23}" srcOrd="0" destOrd="0" parTransId="{EC7DE54E-5A12-44E7-AE43-829D9146EA23}" sibTransId="{A4DCF630-77F8-40B4-A615-9056A920BC65}"/>
    <dgm:cxn modelId="{A4770878-0722-4737-97DA-496EA86A6B50}" type="presOf" srcId="{6F89AE75-0E01-4077-8F18-1C145AAB4BF7}" destId="{AA1291F5-CEBC-4954-A4BA-86231CCC24D8}" srcOrd="1" destOrd="0" presId="urn:microsoft.com/office/officeart/2005/8/layout/radial5"/>
    <dgm:cxn modelId="{082A7AA9-C892-4D3A-B4E1-17A5FE884B6B}" type="presOf" srcId="{92E1CDBC-ED5C-453C-A2EA-C412A257FA83}" destId="{2B6769CB-7D19-441A-928D-1A3CF8888923}" srcOrd="0" destOrd="0" presId="urn:microsoft.com/office/officeart/2005/8/layout/radial5"/>
    <dgm:cxn modelId="{7080E30E-2E29-4F63-8725-7D48B7777669}" type="presOf" srcId="{6F89AE75-0E01-4077-8F18-1C145AAB4BF7}" destId="{6FB346CB-0AE8-4B5C-95C3-1A766198FC11}" srcOrd="0" destOrd="0" presId="urn:microsoft.com/office/officeart/2005/8/layout/radial5"/>
    <dgm:cxn modelId="{807568DE-FCBC-4792-B04F-056047E7F482}" type="presOf" srcId="{42854057-BC6E-4CE3-A475-20EF9BCD3150}" destId="{646F9988-9282-413B-94DA-9CBCB0C0C503}" srcOrd="1" destOrd="0" presId="urn:microsoft.com/office/officeart/2005/8/layout/radial5"/>
    <dgm:cxn modelId="{45FDA107-8D50-4B62-A6FA-EFC65F729826}" type="presOf" srcId="{49C356B7-8C4A-476B-82A9-FCA7E67239E6}" destId="{39C1276D-9DC4-4E16-B22B-95CE70754D76}" srcOrd="1" destOrd="0" presId="urn:microsoft.com/office/officeart/2005/8/layout/radial5"/>
    <dgm:cxn modelId="{83C56B27-0FC4-4126-9C9C-8A749D2E4BE2}" type="presOf" srcId="{6124FDA6-3CDC-43D9-AAF6-1CFD1150745A}" destId="{E864F67F-1736-4B56-83AF-FA6AB42673A6}" srcOrd="0" destOrd="0" presId="urn:microsoft.com/office/officeart/2005/8/layout/radial5"/>
    <dgm:cxn modelId="{BCD39B18-B182-42C9-B940-C121EE15FA4F}" type="presOf" srcId="{92E1CDBC-ED5C-453C-A2EA-C412A257FA83}" destId="{A00EF3FC-34DC-4797-A7B5-5D7F418A549A}" srcOrd="1" destOrd="0" presId="urn:microsoft.com/office/officeart/2005/8/layout/radial5"/>
    <dgm:cxn modelId="{52E9EB28-A57B-4972-AAB2-D51D7E68181A}" srcId="{6124FDA6-3CDC-43D9-AAF6-1CFD1150745A}" destId="{E0595E10-D0CA-4261-AF45-348BD554C8FE}" srcOrd="3" destOrd="0" parTransId="{92E1CDBC-ED5C-453C-A2EA-C412A257FA83}" sibTransId="{C6549A34-8540-40E0-8748-EDF8E3476C3B}"/>
    <dgm:cxn modelId="{2D70B7AD-3AD0-4B65-BC3D-2C41D124B1BD}" type="presOf" srcId="{EC7DE54E-5A12-44E7-AE43-829D9146EA23}" destId="{F6879FC2-C889-4895-B527-B525A33F4978}" srcOrd="0" destOrd="0" presId="urn:microsoft.com/office/officeart/2005/8/layout/radial5"/>
    <dgm:cxn modelId="{AB07BA51-A34A-46B6-980B-E6FD71D8CFC9}" type="presOf" srcId="{515DB566-FEE2-4F49-872D-37325A8E9EF9}" destId="{FB7F786E-2617-46DE-857B-4C8CC762219B}" srcOrd="0" destOrd="0" presId="urn:microsoft.com/office/officeart/2005/8/layout/radial5"/>
    <dgm:cxn modelId="{C92D0BD6-B2B3-471C-8248-2EAD0F43C3F1}" type="presOf" srcId="{42854057-BC6E-4CE3-A475-20EF9BCD3150}" destId="{18C5C40F-70DE-4F3B-A044-CAE470974100}" srcOrd="0" destOrd="0" presId="urn:microsoft.com/office/officeart/2005/8/layout/radial5"/>
    <dgm:cxn modelId="{D68EB48D-61A6-4D22-BFAA-E10EF7E1743D}" srcId="{6124FDA6-3CDC-43D9-AAF6-1CFD1150745A}" destId="{092C6A79-B555-4AF4-9404-83BBD3E0A03D}" srcOrd="5" destOrd="0" parTransId="{DD54A868-9EF5-4326-AC6B-85D638266D1F}" sibTransId="{E8F10E14-0E17-4E4C-8E87-AB96075583EC}"/>
    <dgm:cxn modelId="{F23BFC91-5110-4610-8D83-2480CE411E85}" type="presOf" srcId="{907A6022-5B97-4D65-A41A-484672B696C7}" destId="{9AB881CF-52EF-45D8-8105-D0EB70CCECC8}" srcOrd="1" destOrd="0" presId="urn:microsoft.com/office/officeart/2005/8/layout/radial5"/>
    <dgm:cxn modelId="{7EC632A8-BB20-4BD2-92BD-EF35EF1E46D8}" type="presOf" srcId="{051F4F23-6ABF-4319-8822-392824B76F23}" destId="{C6C2787B-76FE-4E5B-9D5B-5F9D1C3CDDBA}" srcOrd="0" destOrd="0" presId="urn:microsoft.com/office/officeart/2005/8/layout/radial5"/>
    <dgm:cxn modelId="{173A3A73-45C0-4301-8CF2-28A4086D65BE}" type="presOf" srcId="{DD54A868-9EF5-4326-AC6B-85D638266D1F}" destId="{B004639A-24A4-454D-911C-B41CDBBC4B1A}" srcOrd="0" destOrd="0" presId="urn:microsoft.com/office/officeart/2005/8/layout/radial5"/>
    <dgm:cxn modelId="{6B428DF1-571F-424B-B65A-632F474AE7FB}" srcId="{6124FDA6-3CDC-43D9-AAF6-1CFD1150745A}" destId="{44AC0F97-017A-41FF-B3AA-F4C3E5F153E4}" srcOrd="6" destOrd="0" parTransId="{907A6022-5B97-4D65-A41A-484672B696C7}" sibTransId="{D8C55D7D-0F13-44C0-AA2A-9F14206C6A65}"/>
    <dgm:cxn modelId="{EA5F1F91-26CB-42BF-83C9-FF0159F420D9}" type="presOf" srcId="{18CC433E-F26D-4ADA-B4B6-923AFADB0602}" destId="{9ECAF604-BAA8-47FD-881E-DA9217E624A4}" srcOrd="0" destOrd="0" presId="urn:microsoft.com/office/officeart/2005/8/layout/radial5"/>
    <dgm:cxn modelId="{F282A992-7A19-4F1C-A8C6-B17DC848358C}" type="presParOf" srcId="{002BC36C-6629-4E13-8C9C-2E783BF5B871}" destId="{E864F67F-1736-4B56-83AF-FA6AB42673A6}" srcOrd="0" destOrd="0" presId="urn:microsoft.com/office/officeart/2005/8/layout/radial5"/>
    <dgm:cxn modelId="{400F4C9B-4328-4074-8ECB-90BC0D1D3095}" type="presParOf" srcId="{002BC36C-6629-4E13-8C9C-2E783BF5B871}" destId="{F6879FC2-C889-4895-B527-B525A33F4978}" srcOrd="1" destOrd="0" presId="urn:microsoft.com/office/officeart/2005/8/layout/radial5"/>
    <dgm:cxn modelId="{DDC01EA3-D236-4DE6-A56C-703675F65283}" type="presParOf" srcId="{F6879FC2-C889-4895-B527-B525A33F4978}" destId="{C7C479F4-50A4-4458-91A7-7EA0759973E4}" srcOrd="0" destOrd="0" presId="urn:microsoft.com/office/officeart/2005/8/layout/radial5"/>
    <dgm:cxn modelId="{DABCF4E0-7E11-47E5-B094-8E59398FB238}" type="presParOf" srcId="{002BC36C-6629-4E13-8C9C-2E783BF5B871}" destId="{C6C2787B-76FE-4E5B-9D5B-5F9D1C3CDDBA}" srcOrd="2" destOrd="0" presId="urn:microsoft.com/office/officeart/2005/8/layout/radial5"/>
    <dgm:cxn modelId="{F5AED882-F5B6-4503-B446-5127569E94F4}" type="presParOf" srcId="{002BC36C-6629-4E13-8C9C-2E783BF5B871}" destId="{B3FF754B-5A8C-496D-A170-0DF77F94B07C}" srcOrd="3" destOrd="0" presId="urn:microsoft.com/office/officeart/2005/8/layout/radial5"/>
    <dgm:cxn modelId="{AEC9F837-6DFF-4BAF-8507-C61BACE47AE7}" type="presParOf" srcId="{B3FF754B-5A8C-496D-A170-0DF77F94B07C}" destId="{39C1276D-9DC4-4E16-B22B-95CE70754D76}" srcOrd="0" destOrd="0" presId="urn:microsoft.com/office/officeart/2005/8/layout/radial5"/>
    <dgm:cxn modelId="{9804EBB4-CE1A-4B0E-A68D-28BED7A1E2BA}" type="presParOf" srcId="{002BC36C-6629-4E13-8C9C-2E783BF5B871}" destId="{FB7F786E-2617-46DE-857B-4C8CC762219B}" srcOrd="4" destOrd="0" presId="urn:microsoft.com/office/officeart/2005/8/layout/radial5"/>
    <dgm:cxn modelId="{DA2E2EDD-FA72-42ED-AE0A-EB37C04B95AC}" type="presParOf" srcId="{002BC36C-6629-4E13-8C9C-2E783BF5B871}" destId="{18C5C40F-70DE-4F3B-A044-CAE470974100}" srcOrd="5" destOrd="0" presId="urn:microsoft.com/office/officeart/2005/8/layout/radial5"/>
    <dgm:cxn modelId="{F4B98BC5-1A69-416A-9510-56D68E77BFE3}" type="presParOf" srcId="{18C5C40F-70DE-4F3B-A044-CAE470974100}" destId="{646F9988-9282-413B-94DA-9CBCB0C0C503}" srcOrd="0" destOrd="0" presId="urn:microsoft.com/office/officeart/2005/8/layout/radial5"/>
    <dgm:cxn modelId="{E2587833-FE1D-430E-88B1-DD3341883A01}" type="presParOf" srcId="{002BC36C-6629-4E13-8C9C-2E783BF5B871}" destId="{DFDBD527-0D3D-4248-B775-D7248A850C5C}" srcOrd="6" destOrd="0" presId="urn:microsoft.com/office/officeart/2005/8/layout/radial5"/>
    <dgm:cxn modelId="{973C51E1-5A87-4859-A4A5-CAC3A88E0B5E}" type="presParOf" srcId="{002BC36C-6629-4E13-8C9C-2E783BF5B871}" destId="{2B6769CB-7D19-441A-928D-1A3CF8888923}" srcOrd="7" destOrd="0" presId="urn:microsoft.com/office/officeart/2005/8/layout/radial5"/>
    <dgm:cxn modelId="{E7042EEE-1492-4DD3-8DDA-4FAF90E6232D}" type="presParOf" srcId="{2B6769CB-7D19-441A-928D-1A3CF8888923}" destId="{A00EF3FC-34DC-4797-A7B5-5D7F418A549A}" srcOrd="0" destOrd="0" presId="urn:microsoft.com/office/officeart/2005/8/layout/radial5"/>
    <dgm:cxn modelId="{0A7D4638-822B-4BCE-A377-96BBA312CA7E}" type="presParOf" srcId="{002BC36C-6629-4E13-8C9C-2E783BF5B871}" destId="{2E414454-F655-407A-8B80-D754251F64BF}" srcOrd="8" destOrd="0" presId="urn:microsoft.com/office/officeart/2005/8/layout/radial5"/>
    <dgm:cxn modelId="{9C89A228-1125-4F73-BFE8-5480D55035F7}" type="presParOf" srcId="{002BC36C-6629-4E13-8C9C-2E783BF5B871}" destId="{6FB346CB-0AE8-4B5C-95C3-1A766198FC11}" srcOrd="9" destOrd="0" presId="urn:microsoft.com/office/officeart/2005/8/layout/radial5"/>
    <dgm:cxn modelId="{57E2AAE4-31C0-4CE9-826E-E9FA8545BBAB}" type="presParOf" srcId="{6FB346CB-0AE8-4B5C-95C3-1A766198FC11}" destId="{AA1291F5-CEBC-4954-A4BA-86231CCC24D8}" srcOrd="0" destOrd="0" presId="urn:microsoft.com/office/officeart/2005/8/layout/radial5"/>
    <dgm:cxn modelId="{37206D6E-D207-4E4E-B329-3DFA094BE5A7}" type="presParOf" srcId="{002BC36C-6629-4E13-8C9C-2E783BF5B871}" destId="{9ECAF604-BAA8-47FD-881E-DA9217E624A4}" srcOrd="10" destOrd="0" presId="urn:microsoft.com/office/officeart/2005/8/layout/radial5"/>
    <dgm:cxn modelId="{3D9F3DEF-1ECF-4435-8A7F-15B6958B6128}" type="presParOf" srcId="{002BC36C-6629-4E13-8C9C-2E783BF5B871}" destId="{B004639A-24A4-454D-911C-B41CDBBC4B1A}" srcOrd="11" destOrd="0" presId="urn:microsoft.com/office/officeart/2005/8/layout/radial5"/>
    <dgm:cxn modelId="{06A91EEC-5767-4047-B108-C65BB35D677F}" type="presParOf" srcId="{B004639A-24A4-454D-911C-B41CDBBC4B1A}" destId="{13343896-DCEB-4E21-A25A-1F3B5CC9246B}" srcOrd="0" destOrd="0" presId="urn:microsoft.com/office/officeart/2005/8/layout/radial5"/>
    <dgm:cxn modelId="{8E094A21-701A-49D7-AAEF-5656F1777C2B}" type="presParOf" srcId="{002BC36C-6629-4E13-8C9C-2E783BF5B871}" destId="{D649649A-979B-499D-834B-4FAF405E66D0}" srcOrd="12" destOrd="0" presId="urn:microsoft.com/office/officeart/2005/8/layout/radial5"/>
    <dgm:cxn modelId="{BAB9EBAB-DC60-4905-81BD-3C4FB0404E9A}" type="presParOf" srcId="{002BC36C-6629-4E13-8C9C-2E783BF5B871}" destId="{5F7ACC02-3844-405E-A1A7-046901310FA4}" srcOrd="13" destOrd="0" presId="urn:microsoft.com/office/officeart/2005/8/layout/radial5"/>
    <dgm:cxn modelId="{47EAE3D4-6A46-4249-B139-CDF73285E174}" type="presParOf" srcId="{5F7ACC02-3844-405E-A1A7-046901310FA4}" destId="{9AB881CF-52EF-45D8-8105-D0EB70CCECC8}" srcOrd="0" destOrd="0" presId="urn:microsoft.com/office/officeart/2005/8/layout/radial5"/>
    <dgm:cxn modelId="{B9B46107-9650-4226-B1DF-42681F62F103}" type="presParOf" srcId="{002BC36C-6629-4E13-8C9C-2E783BF5B871}" destId="{D3951F07-8C7B-40A0-B82D-EB751C2E854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6E37F-A660-4A92-9D67-E0C85C8244FE}" type="doc">
      <dgm:prSet loTypeId="urn:microsoft.com/office/officeart/2009/layout/CircleArrowProcess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6124FDA6-3CDC-43D9-AAF6-1CFD1150745A}">
      <dgm:prSet phldrT="[Texto]"/>
      <dgm:spPr>
        <a:xfrm>
          <a:off x="1543549" y="1828786"/>
          <a:ext cx="2818378" cy="1408974"/>
        </a:xfrm>
        <a:prstGeom prst="rect">
          <a:avLst/>
        </a:prstGeom>
      </dgm:spPr>
      <dgm:t>
        <a:bodyPr/>
        <a:lstStyle/>
        <a:p>
          <a:r>
            <a:rPr lang="es-ES" b="1" dirty="0" smtClean="0"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Seguro Complementario de Salud </a:t>
          </a:r>
          <a:endParaRPr lang="es-CL" b="1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A035BED8-51E5-431C-B14D-217978854D84}" type="parTrans" cxnId="{AA23B78E-FE2E-4B68-9266-F51AD1904B70}">
      <dgm:prSet/>
      <dgm:spPr/>
      <dgm:t>
        <a:bodyPr/>
        <a:lstStyle/>
        <a:p>
          <a:endParaRPr lang="es-CL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71DF6A1-F6A4-4B4F-AC21-A2090E66F5CE}" type="sibTrans" cxnId="{AA23B78E-FE2E-4B68-9266-F51AD1904B70}">
      <dgm:prSet/>
      <dgm:spPr/>
      <dgm:t>
        <a:bodyPr/>
        <a:lstStyle/>
        <a:p>
          <a:endParaRPr lang="es-CL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1F4F23-6ABF-4319-8822-392824B76F23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Plan controlado sólo se paga por titular sin importar las cargas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C7DE54E-5A12-44E7-AE43-829D9146EA23}" type="parTrans" cxnId="{DD336DC7-C130-49E6-B1F1-669D66EED3D0}">
      <dgm:prSet/>
      <dgm:spPr/>
      <dgm:t>
        <a:bodyPr/>
        <a:lstStyle/>
        <a:p>
          <a:endParaRPr lang="es-CL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4DCF630-77F8-40B4-A615-9056A920BC65}" type="sibTrans" cxnId="{DD336DC7-C130-49E6-B1F1-669D66EED3D0}">
      <dgm:prSet/>
      <dgm:spPr/>
      <dgm:t>
        <a:bodyPr/>
        <a:lstStyle/>
        <a:p>
          <a:endParaRPr lang="es-CL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3CB2035-4BC1-4427-A1FE-35E988A9D9C4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 Limite de Edad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301DEB4-0D86-40A7-9871-F3DB533E6652}" type="parTrans" cxnId="{FC392193-6001-4C6D-AB46-D6F59FF982CD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64326102-7478-41CB-8A97-996ACBDCA613}" type="sibTrans" cxnId="{FC392193-6001-4C6D-AB46-D6F59FF982CD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A639F770-0416-4D8A-A636-C29C4C5A6817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 Preexistencia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EE0B155-FA52-4D94-8D16-E423689CBCA8}" type="parTrans" cxnId="{59986204-FD61-4157-8452-854D0058261C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DCE1067A-134D-42AE-9A78-9A11C031AA48}" type="sibTrans" cxnId="{59986204-FD61-4157-8452-854D0058261C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C27B4741-AD05-43E2-AC31-60F503D0E020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Cobertura Nacional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EE6A830-4F60-4A32-AA5F-E993D5CB20CC}" type="parTrans" cxnId="{778F734F-A74B-45E4-B390-A10B70B26D7A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D75E2F35-DEAE-4F2C-BA9B-5ED1A5AD8EA8}" type="sibTrans" cxnId="{778F734F-A74B-45E4-B390-A10B70B26D7A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50B1D5C0-F3E9-4226-B433-60325197B5FF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Libre disponibilidad de uso de prestadores médicos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C574887-AD95-4C7F-B732-E44ABEBED6B6}" type="parTrans" cxnId="{8D23C434-2A98-48B1-9C7A-14F5548BCA40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04D7B7E6-AF6F-4C26-94D8-22045E5ABF92}" type="sibTrans" cxnId="{8D23C434-2A98-48B1-9C7A-14F5548BCA40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74D02D44-A06D-4C51-B115-B0E107116387}">
      <dgm:prSet phldrT="[Texto]" custT="1"/>
      <dgm:spPr>
        <a:xfrm>
          <a:off x="5186845" y="1395235"/>
          <a:ext cx="3616740" cy="2242733"/>
        </a:xfrm>
        <a:prstGeom prst="rect">
          <a:avLst/>
        </a:prstGeom>
      </dgm:spPr>
      <dgm:t>
        <a:bodyPr/>
        <a:lstStyle/>
        <a:p>
          <a:r>
            <a:rPr lang="es-ES" sz="18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Complementario a otros Seguros</a:t>
          </a:r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D4B31D6-0D67-4FAB-B5A1-04E848A610EE}" type="parTrans" cxnId="{07729524-7F6A-4233-8A55-D9F651FD6185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596629A2-44E4-402A-B281-C4FAC91AABCC}" type="sibTrans" cxnId="{07729524-7F6A-4233-8A55-D9F651FD6185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33BEE97B-A0D5-42CA-80A7-60A58FE16A6C}">
      <dgm:prSet phldrT="[Texto]" custT="1"/>
      <dgm:spPr>
        <a:xfrm>
          <a:off x="5186845" y="1395235"/>
          <a:ext cx="3616740" cy="2242733"/>
        </a:xfrm>
      </dgm:spPr>
      <dgm:t>
        <a:bodyPr/>
        <a:lstStyle/>
        <a:p>
          <a:endParaRPr lang="es-CL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7492433-E3B6-4441-A701-383A8D6B4E35}" type="parTrans" cxnId="{EDDFD1D8-6BC8-451A-AD0D-613A2273EE54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C84E7CFE-CEDE-422C-8FDA-BB566CFBEC41}" type="sibTrans" cxnId="{EDDFD1D8-6BC8-451A-AD0D-613A2273EE54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A246B984-B6CB-4A54-8D47-6A1E6C0E4404}">
      <dgm:prSet phldrT="[Texto]" custT="1"/>
      <dgm:spPr>
        <a:xfrm>
          <a:off x="5186845" y="1395235"/>
          <a:ext cx="3616740" cy="2242733"/>
        </a:xfrm>
      </dgm:spPr>
      <dgm:t>
        <a:bodyPr/>
        <a:lstStyle/>
        <a:p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120DADB-2833-4434-8915-13323DFDAC08}" type="parTrans" cxnId="{4FB1E197-CA6D-4EBF-82BA-1C567888AB48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8352168E-F7AD-45D3-84D1-149B83636BAC}" type="sibTrans" cxnId="{4FB1E197-CA6D-4EBF-82BA-1C567888AB48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971C8FAB-E241-451E-8A10-99A5B322BE2F}">
      <dgm:prSet phldrT="[Texto]" custT="1"/>
      <dgm:spPr>
        <a:xfrm>
          <a:off x="5186845" y="1395235"/>
          <a:ext cx="3616740" cy="2242733"/>
        </a:xfrm>
      </dgm:spPr>
      <dgm:t>
        <a:bodyPr/>
        <a:lstStyle/>
        <a:p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63CB6B9-E819-4B91-B389-05BF842692D8}" type="parTrans" cxnId="{8643C625-1A14-4367-8F5C-9F292B36D0BB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81B738F7-DF42-416B-847D-5B208ECF54DB}" type="sibTrans" cxnId="{8643C625-1A14-4367-8F5C-9F292B36D0BB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B285E337-1D34-4C61-863E-4794DB0515EB}">
      <dgm:prSet phldrT="[Texto]" custT="1"/>
      <dgm:spPr>
        <a:xfrm>
          <a:off x="5186845" y="1395235"/>
          <a:ext cx="3616740" cy="2242733"/>
        </a:xfrm>
      </dgm:spPr>
      <dgm:t>
        <a:bodyPr/>
        <a:lstStyle/>
        <a:p>
          <a:endParaRPr lang="es-CL" sz="1800" b="1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58ADE3F-226E-44AC-8C1B-BB02B28A9FD4}" type="parTrans" cxnId="{EB20C9B8-87D6-4BBF-87C1-7A0AE460A7B0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972EF936-F0CF-4B56-9CEA-C4F734F20D0C}" type="sibTrans" cxnId="{EB20C9B8-87D6-4BBF-87C1-7A0AE460A7B0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A994C7D6-DD95-46A8-B656-ED44325629F1}">
      <dgm:prSet phldrT="[Texto]" custT="1"/>
      <dgm:spPr>
        <a:xfrm>
          <a:off x="5186845" y="1395235"/>
          <a:ext cx="3616740" cy="2242733"/>
        </a:xfrm>
      </dgm:spPr>
      <dgm:t>
        <a:bodyPr/>
        <a:lstStyle/>
        <a:p>
          <a:endParaRPr lang="es-CL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8D22AEA-8A1D-4DE7-B186-FFF606D0B434}" type="parTrans" cxnId="{035BD3AA-50D3-4FCE-97A0-9C3CF65A6C3E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B105FFA3-F14D-458D-8BF1-1F50AEEA2160}" type="sibTrans" cxnId="{035BD3AA-50D3-4FCE-97A0-9C3CF65A6C3E}">
      <dgm:prSet/>
      <dgm:spPr/>
      <dgm:t>
        <a:bodyPr/>
        <a:lstStyle/>
        <a:p>
          <a:endParaRPr lang="es-CL" b="1">
            <a:latin typeface="Century Gothic" panose="020B0502020202020204" pitchFamily="34" charset="0"/>
          </a:endParaRPr>
        </a:p>
      </dgm:t>
    </dgm:pt>
    <dgm:pt modelId="{1C881A45-A8E6-40A1-9C6D-2AFC18EF66FA}" type="pres">
      <dgm:prSet presAssocID="{1456E37F-A660-4A92-9D67-E0C85C8244F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A33BF3BA-B25E-4EC9-870C-689FDAA69836}" type="pres">
      <dgm:prSet presAssocID="{6124FDA6-3CDC-43D9-AAF6-1CFD1150745A}" presName="Accent1" presStyleCnt="0"/>
      <dgm:spPr/>
      <dgm:t>
        <a:bodyPr/>
        <a:lstStyle/>
        <a:p>
          <a:endParaRPr lang="es-ES"/>
        </a:p>
      </dgm:t>
    </dgm:pt>
    <dgm:pt modelId="{A51C14E3-023D-49EF-952A-0436E77157C1}" type="pres">
      <dgm:prSet presAssocID="{6124FDA6-3CDC-43D9-AAF6-1CFD1150745A}" presName="Accent" presStyleLbl="node1" presStyleIdx="0" presStyleCnt="1" custLinFactNeighborX="-16521" custLinFactNeighborY="1785"/>
      <dgm:spPr>
        <a:xfrm>
          <a:off x="428160" y="0"/>
          <a:ext cx="5050773" cy="505189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</dgm:spPr>
      <dgm:t>
        <a:bodyPr/>
        <a:lstStyle/>
        <a:p>
          <a:endParaRPr lang="es-CL"/>
        </a:p>
      </dgm:t>
    </dgm:pt>
    <dgm:pt modelId="{3E416059-99F1-42AE-B8DA-A34999995C47}" type="pres">
      <dgm:prSet presAssocID="{6124FDA6-3CDC-43D9-AAF6-1CFD1150745A}" presName="Child1" presStyleLbl="revTx" presStyleIdx="0" presStyleCnt="2" custScaleX="119327" custScaleY="11095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306328C7-1691-4374-822B-4A8E4CDFD082}" type="pres">
      <dgm:prSet presAssocID="{6124FDA6-3CDC-43D9-AAF6-1CFD1150745A}" presName="Parent1" presStyleLbl="revTx" presStyleIdx="1" presStyleCnt="2" custLinFactNeighborX="-29951" custLinFactNeighborY="-13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35BD3AA-50D3-4FCE-97A0-9C3CF65A6C3E}" srcId="{6124FDA6-3CDC-43D9-AAF6-1CFD1150745A}" destId="{A994C7D6-DD95-46A8-B656-ED44325629F1}" srcOrd="9" destOrd="0" parTransId="{B8D22AEA-8A1D-4DE7-B186-FFF606D0B434}" sibTransId="{B105FFA3-F14D-458D-8BF1-1F50AEEA2160}"/>
    <dgm:cxn modelId="{28D379C4-A885-4D5A-B5B7-D3B240F52A64}" type="presOf" srcId="{6124FDA6-3CDC-43D9-AAF6-1CFD1150745A}" destId="{306328C7-1691-4374-822B-4A8E4CDFD082}" srcOrd="0" destOrd="0" presId="urn:microsoft.com/office/officeart/2009/layout/CircleArrowProcess"/>
    <dgm:cxn modelId="{59986204-FD61-4157-8452-854D0058261C}" srcId="{6124FDA6-3CDC-43D9-AAF6-1CFD1150745A}" destId="{A639F770-0416-4D8A-A636-C29C4C5A6817}" srcOrd="4" destOrd="0" parTransId="{5EE0B155-FA52-4D94-8D16-E423689CBCA8}" sibTransId="{DCE1067A-134D-42AE-9A78-9A11C031AA48}"/>
    <dgm:cxn modelId="{8D23C434-2A98-48B1-9C7A-14F5548BCA40}" srcId="{6124FDA6-3CDC-43D9-AAF6-1CFD1150745A}" destId="{50B1D5C0-F3E9-4226-B433-60325197B5FF}" srcOrd="8" destOrd="0" parTransId="{3C574887-AD95-4C7F-B732-E44ABEBED6B6}" sibTransId="{04D7B7E6-AF6F-4C26-94D8-22045E5ABF92}"/>
    <dgm:cxn modelId="{085A0C4E-83E2-4D10-A48A-AE5B9380A329}" type="presOf" srcId="{A246B984-B6CB-4A54-8D47-6A1E6C0E4404}" destId="{3E416059-99F1-42AE-B8DA-A34999995C47}" srcOrd="0" destOrd="3" presId="urn:microsoft.com/office/officeart/2009/layout/CircleArrowProcess"/>
    <dgm:cxn modelId="{EB20C9B8-87D6-4BBF-87C1-7A0AE460A7B0}" srcId="{6124FDA6-3CDC-43D9-AAF6-1CFD1150745A}" destId="{B285E337-1D34-4C61-863E-4794DB0515EB}" srcOrd="7" destOrd="0" parTransId="{658ADE3F-226E-44AC-8C1B-BB02B28A9FD4}" sibTransId="{972EF936-F0CF-4B56-9CEA-C4F734F20D0C}"/>
    <dgm:cxn modelId="{1452FD02-9556-4F74-B381-AF45D35F893E}" type="presOf" srcId="{C27B4741-AD05-43E2-AC31-60F503D0E020}" destId="{3E416059-99F1-42AE-B8DA-A34999995C47}" srcOrd="0" destOrd="6" presId="urn:microsoft.com/office/officeart/2009/layout/CircleArrowProcess"/>
    <dgm:cxn modelId="{DD336DC7-C130-49E6-B1F1-669D66EED3D0}" srcId="{6124FDA6-3CDC-43D9-AAF6-1CFD1150745A}" destId="{051F4F23-6ABF-4319-8822-392824B76F23}" srcOrd="0" destOrd="0" parTransId="{EC7DE54E-5A12-44E7-AE43-829D9146EA23}" sibTransId="{A4DCF630-77F8-40B4-A615-9056A920BC65}"/>
    <dgm:cxn modelId="{07729524-7F6A-4233-8A55-D9F651FD6185}" srcId="{6124FDA6-3CDC-43D9-AAF6-1CFD1150745A}" destId="{74D02D44-A06D-4C51-B115-B0E107116387}" srcOrd="10" destOrd="0" parTransId="{BD4B31D6-0D67-4FAB-B5A1-04E848A610EE}" sibTransId="{596629A2-44E4-402A-B281-C4FAC91AABCC}"/>
    <dgm:cxn modelId="{FC392193-6001-4C6D-AB46-D6F59FF982CD}" srcId="{6124FDA6-3CDC-43D9-AAF6-1CFD1150745A}" destId="{83CB2035-4BC1-4427-A1FE-35E988A9D9C4}" srcOrd="2" destOrd="0" parTransId="{0301DEB4-0D86-40A7-9871-F3DB533E6652}" sibTransId="{64326102-7478-41CB-8A97-996ACBDCA613}"/>
    <dgm:cxn modelId="{FD819CC7-688D-45ED-A647-EAD14CC61AAF}" type="presOf" srcId="{83CB2035-4BC1-4427-A1FE-35E988A9D9C4}" destId="{3E416059-99F1-42AE-B8DA-A34999995C47}" srcOrd="0" destOrd="2" presId="urn:microsoft.com/office/officeart/2009/layout/CircleArrowProcess"/>
    <dgm:cxn modelId="{37D345B4-B192-4A00-8176-19E83ABD6BC0}" type="presOf" srcId="{051F4F23-6ABF-4319-8822-392824B76F23}" destId="{3E416059-99F1-42AE-B8DA-A34999995C47}" srcOrd="0" destOrd="0" presId="urn:microsoft.com/office/officeart/2009/layout/CircleArrowProcess"/>
    <dgm:cxn modelId="{AA23B78E-FE2E-4B68-9266-F51AD1904B70}" srcId="{1456E37F-A660-4A92-9D67-E0C85C8244FE}" destId="{6124FDA6-3CDC-43D9-AAF6-1CFD1150745A}" srcOrd="0" destOrd="0" parTransId="{A035BED8-51E5-431C-B14D-217978854D84}" sibTransId="{471DF6A1-F6A4-4B4F-AC21-A2090E66F5CE}"/>
    <dgm:cxn modelId="{F619992C-955A-4D6F-BC09-AF92C301F515}" type="presOf" srcId="{1456E37F-A660-4A92-9D67-E0C85C8244FE}" destId="{1C881A45-A8E6-40A1-9C6D-2AFC18EF66FA}" srcOrd="0" destOrd="0" presId="urn:microsoft.com/office/officeart/2009/layout/CircleArrowProcess"/>
    <dgm:cxn modelId="{837100E5-8724-435A-9588-D6A77D000035}" type="presOf" srcId="{A639F770-0416-4D8A-A636-C29C4C5A6817}" destId="{3E416059-99F1-42AE-B8DA-A34999995C47}" srcOrd="0" destOrd="4" presId="urn:microsoft.com/office/officeart/2009/layout/CircleArrowProcess"/>
    <dgm:cxn modelId="{778F734F-A74B-45E4-B390-A10B70B26D7A}" srcId="{6124FDA6-3CDC-43D9-AAF6-1CFD1150745A}" destId="{C27B4741-AD05-43E2-AC31-60F503D0E020}" srcOrd="6" destOrd="0" parTransId="{BEE6A830-4F60-4A32-AA5F-E993D5CB20CC}" sibTransId="{D75E2F35-DEAE-4F2C-BA9B-5ED1A5AD8EA8}"/>
    <dgm:cxn modelId="{70482314-D507-49C2-BD74-11FD977EC4D3}" type="presOf" srcId="{50B1D5C0-F3E9-4226-B433-60325197B5FF}" destId="{3E416059-99F1-42AE-B8DA-A34999995C47}" srcOrd="0" destOrd="8" presId="urn:microsoft.com/office/officeart/2009/layout/CircleArrowProcess"/>
    <dgm:cxn modelId="{89ED896E-9259-4CDC-A125-951B7088EBFC}" type="presOf" srcId="{33BEE97B-A0D5-42CA-80A7-60A58FE16A6C}" destId="{3E416059-99F1-42AE-B8DA-A34999995C47}" srcOrd="0" destOrd="1" presId="urn:microsoft.com/office/officeart/2009/layout/CircleArrowProcess"/>
    <dgm:cxn modelId="{4FB1E197-CA6D-4EBF-82BA-1C567888AB48}" srcId="{6124FDA6-3CDC-43D9-AAF6-1CFD1150745A}" destId="{A246B984-B6CB-4A54-8D47-6A1E6C0E4404}" srcOrd="3" destOrd="0" parTransId="{B120DADB-2833-4434-8915-13323DFDAC08}" sibTransId="{8352168E-F7AD-45D3-84D1-149B83636BAC}"/>
    <dgm:cxn modelId="{6A87BCFA-835B-4929-87FD-E5654ECFC008}" type="presOf" srcId="{B285E337-1D34-4C61-863E-4794DB0515EB}" destId="{3E416059-99F1-42AE-B8DA-A34999995C47}" srcOrd="0" destOrd="7" presId="urn:microsoft.com/office/officeart/2009/layout/CircleArrowProcess"/>
    <dgm:cxn modelId="{411E05C1-9D8A-4D4B-BF48-60044F63ACDB}" type="presOf" srcId="{971C8FAB-E241-451E-8A10-99A5B322BE2F}" destId="{3E416059-99F1-42AE-B8DA-A34999995C47}" srcOrd="0" destOrd="5" presId="urn:microsoft.com/office/officeart/2009/layout/CircleArrowProcess"/>
    <dgm:cxn modelId="{C9229861-5097-4E87-915E-A2A9C36B29FD}" type="presOf" srcId="{A994C7D6-DD95-46A8-B656-ED44325629F1}" destId="{3E416059-99F1-42AE-B8DA-A34999995C47}" srcOrd="0" destOrd="9" presId="urn:microsoft.com/office/officeart/2009/layout/CircleArrowProcess"/>
    <dgm:cxn modelId="{8643C625-1A14-4367-8F5C-9F292B36D0BB}" srcId="{6124FDA6-3CDC-43D9-AAF6-1CFD1150745A}" destId="{971C8FAB-E241-451E-8A10-99A5B322BE2F}" srcOrd="5" destOrd="0" parTransId="{B63CB6B9-E819-4B91-B389-05BF842692D8}" sibTransId="{81B738F7-DF42-416B-847D-5B208ECF54DB}"/>
    <dgm:cxn modelId="{EDDFD1D8-6BC8-451A-AD0D-613A2273EE54}" srcId="{6124FDA6-3CDC-43D9-AAF6-1CFD1150745A}" destId="{33BEE97B-A0D5-42CA-80A7-60A58FE16A6C}" srcOrd="1" destOrd="0" parTransId="{47492433-E3B6-4441-A701-383A8D6B4E35}" sibTransId="{C84E7CFE-CEDE-422C-8FDA-BB566CFBEC41}"/>
    <dgm:cxn modelId="{37D61ECA-2A58-4994-8091-97CD7D7F9A72}" type="presOf" srcId="{74D02D44-A06D-4C51-B115-B0E107116387}" destId="{3E416059-99F1-42AE-B8DA-A34999995C47}" srcOrd="0" destOrd="10" presId="urn:microsoft.com/office/officeart/2009/layout/CircleArrowProcess"/>
    <dgm:cxn modelId="{EE6BCD67-3BA3-45F4-9DD5-BCFD242473D3}" type="presParOf" srcId="{1C881A45-A8E6-40A1-9C6D-2AFC18EF66FA}" destId="{A33BF3BA-B25E-4EC9-870C-689FDAA69836}" srcOrd="0" destOrd="0" presId="urn:microsoft.com/office/officeart/2009/layout/CircleArrowProcess"/>
    <dgm:cxn modelId="{252DE6A0-24C8-4816-BEE8-EA914C401E81}" type="presParOf" srcId="{A33BF3BA-B25E-4EC9-870C-689FDAA69836}" destId="{A51C14E3-023D-49EF-952A-0436E77157C1}" srcOrd="0" destOrd="0" presId="urn:microsoft.com/office/officeart/2009/layout/CircleArrowProcess"/>
    <dgm:cxn modelId="{30185FE0-0805-4B22-8BCF-9A9467FE0567}" type="presParOf" srcId="{1C881A45-A8E6-40A1-9C6D-2AFC18EF66FA}" destId="{3E416059-99F1-42AE-B8DA-A34999995C47}" srcOrd="1" destOrd="0" presId="urn:microsoft.com/office/officeart/2009/layout/CircleArrowProcess"/>
    <dgm:cxn modelId="{EDBDCDC3-05EF-4B46-8B96-49C3BCCCA226}" type="presParOf" srcId="{1C881A45-A8E6-40A1-9C6D-2AFC18EF66FA}" destId="{306328C7-1691-4374-822B-4A8E4CDFD08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A5E476-9EE8-40B8-89A3-5B7792FEDB3E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6D50D86-20C7-4717-B330-969671305474}">
      <dgm:prSet phldrT="[Texto]"/>
      <dgm:spPr>
        <a:xfrm>
          <a:off x="2540" y="1189094"/>
          <a:ext cx="2476500" cy="831543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latin typeface="Century Gothic" panose="020B0502020202020204" pitchFamily="34" charset="0"/>
              <a:ea typeface="+mn-ea"/>
              <a:cs typeface="+mn-cs"/>
            </a:rPr>
            <a:t>Afiliado/a sin carga</a:t>
          </a:r>
          <a:endParaRPr lang="es-CL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B63D9C94-6108-4AF2-B6FA-99C8922C6BB8}" type="parTrans" cxnId="{0F60480D-183F-4697-85BA-ECA7571EAB73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405245CB-FDB3-443A-AC03-52466C5D762E}" type="sibTrans" cxnId="{0F60480D-183F-4697-85BA-ECA7571EAB73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172E434E-689F-4DA5-BF94-068CB3D6D569}">
      <dgm:prSet phldrT="[Texto]"/>
      <dgm:spPr>
        <a:xfrm>
          <a:off x="2540" y="2020638"/>
          <a:ext cx="2476500" cy="1054080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0,5 UF</a:t>
          </a:r>
          <a:endParaRPr lang="es-CL" b="1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DAF5DF62-A76B-4654-BFA6-A0584E6C35D4}" type="parTrans" cxnId="{F3202FCB-61DD-4D2F-ACEA-0881F91F942F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8723CA66-4839-4549-AFD2-667364A7B645}" type="sibTrans" cxnId="{F3202FCB-61DD-4D2F-ACEA-0881F91F942F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9DD9167C-3656-4DD7-BFC9-83A4B0BE7AF7}">
      <dgm:prSet phldrT="[Texto]"/>
      <dgm:spPr>
        <a:xfrm>
          <a:off x="2825750" y="1189094"/>
          <a:ext cx="2476500" cy="831543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latin typeface="Century Gothic" panose="020B0502020202020204" pitchFamily="34" charset="0"/>
              <a:ea typeface="+mn-ea"/>
              <a:cs typeface="+mn-cs"/>
            </a:rPr>
            <a:t>Afiliado/a con 1 carga</a:t>
          </a:r>
          <a:endParaRPr lang="es-CL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743CEA3D-2E40-49C3-8511-14F42B794879}" type="parTrans" cxnId="{646EC910-B55B-42E5-8DFD-D3879EFE0D7F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1707A648-FE77-445E-90F3-7651BFA5F099}" type="sibTrans" cxnId="{646EC910-B55B-42E5-8DFD-D3879EFE0D7F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351A8FB8-A1F4-4913-8688-1D2CB76F47AA}">
      <dgm:prSet phldrT="[Texto]"/>
      <dgm:spPr>
        <a:xfrm>
          <a:off x="2825750" y="2020638"/>
          <a:ext cx="2476500" cy="1054080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1 UF</a:t>
          </a:r>
          <a:endParaRPr lang="es-CL" b="1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072056D-72B4-40C3-87A7-7F33E592E381}" type="parTrans" cxnId="{919F0E7C-5F4E-4289-9DDA-C627057FACE5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490BC151-2C86-452A-A568-48820AAED7DA}" type="sibTrans" cxnId="{919F0E7C-5F4E-4289-9DDA-C627057FACE5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69FE0C9A-E85E-40A4-B668-06DAA96F32C0}">
      <dgm:prSet phldrT="[Texto]"/>
      <dgm:spPr>
        <a:xfrm>
          <a:off x="5648960" y="1189094"/>
          <a:ext cx="2476500" cy="831543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latin typeface="Century Gothic" panose="020B0502020202020204" pitchFamily="34" charset="0"/>
              <a:ea typeface="+mn-ea"/>
              <a:cs typeface="+mn-cs"/>
            </a:rPr>
            <a:t>Afiliado/a con 2 o mas cargas</a:t>
          </a:r>
          <a:endParaRPr lang="es-CL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9ECF1509-B3A8-48D5-A664-4AD56FA63206}" type="parTrans" cxnId="{4B326BB0-41FC-4DE6-8CEE-66C4F27ACB78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67769B48-B0FC-4240-AC02-97FFE5653687}" type="sibTrans" cxnId="{4B326BB0-41FC-4DE6-8CEE-66C4F27ACB78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5F483694-91B3-4F9F-A3F8-22B7D130B6E5}">
      <dgm:prSet phldrT="[Texto]"/>
      <dgm:spPr>
        <a:xfrm>
          <a:off x="5648960" y="2020638"/>
          <a:ext cx="2476500" cy="1054080"/>
        </a:xfrm>
        <a:prstGeom prst="rect">
          <a:avLst/>
        </a:prstGeom>
      </dgm:spPr>
      <dgm:t>
        <a:bodyPr/>
        <a:lstStyle/>
        <a:p>
          <a:pPr algn="ctr"/>
          <a:r>
            <a:rPr lang="es-E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1,4 UF</a:t>
          </a:r>
          <a:endParaRPr lang="es-CL" b="1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841BF66E-BBAC-4EF8-87F0-A3F5027D1A86}" type="parTrans" cxnId="{AB00326D-759D-48C8-A67F-A3B674AD41FE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70939094-186A-43C8-ADFF-1D144BB51E4C}" type="sibTrans" cxnId="{AB00326D-759D-48C8-A67F-A3B674AD41FE}">
      <dgm:prSet/>
      <dgm:spPr/>
      <dgm:t>
        <a:bodyPr/>
        <a:lstStyle/>
        <a:p>
          <a:pPr algn="ctr"/>
          <a:endParaRPr lang="es-CL" b="1">
            <a:latin typeface="Century Gothic" panose="020B0502020202020204" pitchFamily="34" charset="0"/>
          </a:endParaRPr>
        </a:p>
      </dgm:t>
    </dgm:pt>
    <dgm:pt modelId="{B9ED2534-A3A7-419D-AFD9-29254760DC09}" type="pres">
      <dgm:prSet presAssocID="{DBA5E476-9EE8-40B8-89A3-5B7792FEDB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DE8DCD2-E317-4F93-B5D8-426A26C9AAEA}" type="pres">
      <dgm:prSet presAssocID="{B6D50D86-20C7-4717-B330-969671305474}" presName="composite" presStyleCnt="0"/>
      <dgm:spPr/>
      <dgm:t>
        <a:bodyPr/>
        <a:lstStyle/>
        <a:p>
          <a:endParaRPr lang="es-ES"/>
        </a:p>
      </dgm:t>
    </dgm:pt>
    <dgm:pt modelId="{838A2C90-E217-4DCC-8039-F49A4383B1B6}" type="pres">
      <dgm:prSet presAssocID="{B6D50D86-20C7-4717-B330-969671305474}" presName="parTx" presStyleLbl="alignNode1" presStyleIdx="0" presStyleCnt="3" custScaleX="101006" custLinFactNeighborX="1005" custLinFactNeighborY="3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51F413-7D7A-4F43-A8C9-9D2BD81AD46A}" type="pres">
      <dgm:prSet presAssocID="{B6D50D86-20C7-4717-B330-96967130547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B6AE0E-2A2A-43B4-8EBA-38DF6C0AA92C}" type="pres">
      <dgm:prSet presAssocID="{405245CB-FDB3-443A-AC03-52466C5D762E}" presName="space" presStyleCnt="0"/>
      <dgm:spPr/>
      <dgm:t>
        <a:bodyPr/>
        <a:lstStyle/>
        <a:p>
          <a:endParaRPr lang="es-ES"/>
        </a:p>
      </dgm:t>
    </dgm:pt>
    <dgm:pt modelId="{9A359B44-AAD1-47D9-BBD9-BF5CE80CE547}" type="pres">
      <dgm:prSet presAssocID="{9DD9167C-3656-4DD7-BFC9-83A4B0BE7AF7}" presName="composite" presStyleCnt="0"/>
      <dgm:spPr/>
      <dgm:t>
        <a:bodyPr/>
        <a:lstStyle/>
        <a:p>
          <a:endParaRPr lang="es-ES"/>
        </a:p>
      </dgm:t>
    </dgm:pt>
    <dgm:pt modelId="{E804337C-58D7-4F89-B092-E6E6C6A88D2D}" type="pres">
      <dgm:prSet presAssocID="{9DD9167C-3656-4DD7-BFC9-83A4B0BE7A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F03A9A-13F8-47C2-AB43-2E9AD20502AD}" type="pres">
      <dgm:prSet presAssocID="{9DD9167C-3656-4DD7-BFC9-83A4B0BE7A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6DC06E-26E4-4645-8A84-B0DFE8D639B3}" type="pres">
      <dgm:prSet presAssocID="{1707A648-FE77-445E-90F3-7651BFA5F099}" presName="space" presStyleCnt="0"/>
      <dgm:spPr/>
      <dgm:t>
        <a:bodyPr/>
        <a:lstStyle/>
        <a:p>
          <a:endParaRPr lang="es-ES"/>
        </a:p>
      </dgm:t>
    </dgm:pt>
    <dgm:pt modelId="{39B20312-189E-4289-96BE-C71A2F7EEFBA}" type="pres">
      <dgm:prSet presAssocID="{69FE0C9A-E85E-40A4-B668-06DAA96F32C0}" presName="composite" presStyleCnt="0"/>
      <dgm:spPr/>
      <dgm:t>
        <a:bodyPr/>
        <a:lstStyle/>
        <a:p>
          <a:endParaRPr lang="es-ES"/>
        </a:p>
      </dgm:t>
    </dgm:pt>
    <dgm:pt modelId="{57D3511A-367A-4660-AEEE-15A22A1D4E17}" type="pres">
      <dgm:prSet presAssocID="{69FE0C9A-E85E-40A4-B668-06DAA96F32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CA0551-8623-4B0A-8417-8BAA0B9C2CA6}" type="pres">
      <dgm:prSet presAssocID="{69FE0C9A-E85E-40A4-B668-06DAA96F32C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19F0E7C-5F4E-4289-9DDA-C627057FACE5}" srcId="{9DD9167C-3656-4DD7-BFC9-83A4B0BE7AF7}" destId="{351A8FB8-A1F4-4913-8688-1D2CB76F47AA}" srcOrd="0" destOrd="0" parTransId="{E072056D-72B4-40C3-87A7-7F33E592E381}" sibTransId="{490BC151-2C86-452A-A568-48820AAED7DA}"/>
    <dgm:cxn modelId="{0F60480D-183F-4697-85BA-ECA7571EAB73}" srcId="{DBA5E476-9EE8-40B8-89A3-5B7792FEDB3E}" destId="{B6D50D86-20C7-4717-B330-969671305474}" srcOrd="0" destOrd="0" parTransId="{B63D9C94-6108-4AF2-B6FA-99C8922C6BB8}" sibTransId="{405245CB-FDB3-443A-AC03-52466C5D762E}"/>
    <dgm:cxn modelId="{ED156BB9-05DD-491A-B61C-6AA7062115D3}" type="presOf" srcId="{172E434E-689F-4DA5-BF94-068CB3D6D569}" destId="{1551F413-7D7A-4F43-A8C9-9D2BD81AD46A}" srcOrd="0" destOrd="0" presId="urn:microsoft.com/office/officeart/2005/8/layout/hList1"/>
    <dgm:cxn modelId="{82E3912B-5FA8-4E27-8761-C2429EAB1FDC}" type="presOf" srcId="{69FE0C9A-E85E-40A4-B668-06DAA96F32C0}" destId="{57D3511A-367A-4660-AEEE-15A22A1D4E17}" srcOrd="0" destOrd="0" presId="urn:microsoft.com/office/officeart/2005/8/layout/hList1"/>
    <dgm:cxn modelId="{F3202FCB-61DD-4D2F-ACEA-0881F91F942F}" srcId="{B6D50D86-20C7-4717-B330-969671305474}" destId="{172E434E-689F-4DA5-BF94-068CB3D6D569}" srcOrd="0" destOrd="0" parTransId="{DAF5DF62-A76B-4654-BFA6-A0584E6C35D4}" sibTransId="{8723CA66-4839-4549-AFD2-667364A7B645}"/>
    <dgm:cxn modelId="{AB00326D-759D-48C8-A67F-A3B674AD41FE}" srcId="{69FE0C9A-E85E-40A4-B668-06DAA96F32C0}" destId="{5F483694-91B3-4F9F-A3F8-22B7D130B6E5}" srcOrd="0" destOrd="0" parTransId="{841BF66E-BBAC-4EF8-87F0-A3F5027D1A86}" sibTransId="{70939094-186A-43C8-ADFF-1D144BB51E4C}"/>
    <dgm:cxn modelId="{5C4A9B53-A179-46DE-B53C-B6A4618AB407}" type="presOf" srcId="{B6D50D86-20C7-4717-B330-969671305474}" destId="{838A2C90-E217-4DCC-8039-F49A4383B1B6}" srcOrd="0" destOrd="0" presId="urn:microsoft.com/office/officeart/2005/8/layout/hList1"/>
    <dgm:cxn modelId="{219E6E5A-607C-46F9-B1DD-A9CE30E905E1}" type="presOf" srcId="{DBA5E476-9EE8-40B8-89A3-5B7792FEDB3E}" destId="{B9ED2534-A3A7-419D-AFD9-29254760DC09}" srcOrd="0" destOrd="0" presId="urn:microsoft.com/office/officeart/2005/8/layout/hList1"/>
    <dgm:cxn modelId="{646EC910-B55B-42E5-8DFD-D3879EFE0D7F}" srcId="{DBA5E476-9EE8-40B8-89A3-5B7792FEDB3E}" destId="{9DD9167C-3656-4DD7-BFC9-83A4B0BE7AF7}" srcOrd="1" destOrd="0" parTransId="{743CEA3D-2E40-49C3-8511-14F42B794879}" sibTransId="{1707A648-FE77-445E-90F3-7651BFA5F099}"/>
    <dgm:cxn modelId="{D14003A1-1BC6-489A-A6F2-47FE5F5BA0F7}" type="presOf" srcId="{9DD9167C-3656-4DD7-BFC9-83A4B0BE7AF7}" destId="{E804337C-58D7-4F89-B092-E6E6C6A88D2D}" srcOrd="0" destOrd="0" presId="urn:microsoft.com/office/officeart/2005/8/layout/hList1"/>
    <dgm:cxn modelId="{4B326BB0-41FC-4DE6-8CEE-66C4F27ACB78}" srcId="{DBA5E476-9EE8-40B8-89A3-5B7792FEDB3E}" destId="{69FE0C9A-E85E-40A4-B668-06DAA96F32C0}" srcOrd="2" destOrd="0" parTransId="{9ECF1509-B3A8-48D5-A664-4AD56FA63206}" sibTransId="{67769B48-B0FC-4240-AC02-97FFE5653687}"/>
    <dgm:cxn modelId="{CC1A6C67-9B34-4E98-B3B3-1F14D9C16215}" type="presOf" srcId="{5F483694-91B3-4F9F-A3F8-22B7D130B6E5}" destId="{9ACA0551-8623-4B0A-8417-8BAA0B9C2CA6}" srcOrd="0" destOrd="0" presId="urn:microsoft.com/office/officeart/2005/8/layout/hList1"/>
    <dgm:cxn modelId="{05E09F64-33E8-4E7E-93F3-AC978993CE0C}" type="presOf" srcId="{351A8FB8-A1F4-4913-8688-1D2CB76F47AA}" destId="{83F03A9A-13F8-47C2-AB43-2E9AD20502AD}" srcOrd="0" destOrd="0" presId="urn:microsoft.com/office/officeart/2005/8/layout/hList1"/>
    <dgm:cxn modelId="{78B0A1AC-0D30-484B-B64D-845CC85D83BB}" type="presParOf" srcId="{B9ED2534-A3A7-419D-AFD9-29254760DC09}" destId="{2DE8DCD2-E317-4F93-B5D8-426A26C9AAEA}" srcOrd="0" destOrd="0" presId="urn:microsoft.com/office/officeart/2005/8/layout/hList1"/>
    <dgm:cxn modelId="{2206A988-0390-43D7-81E7-A632B7F9FEAF}" type="presParOf" srcId="{2DE8DCD2-E317-4F93-B5D8-426A26C9AAEA}" destId="{838A2C90-E217-4DCC-8039-F49A4383B1B6}" srcOrd="0" destOrd="0" presId="urn:microsoft.com/office/officeart/2005/8/layout/hList1"/>
    <dgm:cxn modelId="{53C2FE70-934B-429E-9524-984BF66B6980}" type="presParOf" srcId="{2DE8DCD2-E317-4F93-B5D8-426A26C9AAEA}" destId="{1551F413-7D7A-4F43-A8C9-9D2BD81AD46A}" srcOrd="1" destOrd="0" presId="urn:microsoft.com/office/officeart/2005/8/layout/hList1"/>
    <dgm:cxn modelId="{AF12705E-7CC9-4D47-9DCB-3C2228E86E62}" type="presParOf" srcId="{B9ED2534-A3A7-419D-AFD9-29254760DC09}" destId="{47B6AE0E-2A2A-43B4-8EBA-38DF6C0AA92C}" srcOrd="1" destOrd="0" presId="urn:microsoft.com/office/officeart/2005/8/layout/hList1"/>
    <dgm:cxn modelId="{A5E03A1C-C65F-4B4A-91FB-235227420327}" type="presParOf" srcId="{B9ED2534-A3A7-419D-AFD9-29254760DC09}" destId="{9A359B44-AAD1-47D9-BBD9-BF5CE80CE547}" srcOrd="2" destOrd="0" presId="urn:microsoft.com/office/officeart/2005/8/layout/hList1"/>
    <dgm:cxn modelId="{FBDFDA63-3F11-446B-A870-2A11243AEC67}" type="presParOf" srcId="{9A359B44-AAD1-47D9-BBD9-BF5CE80CE547}" destId="{E804337C-58D7-4F89-B092-E6E6C6A88D2D}" srcOrd="0" destOrd="0" presId="urn:microsoft.com/office/officeart/2005/8/layout/hList1"/>
    <dgm:cxn modelId="{881CD507-6B17-4AEF-AFB1-C524F120636E}" type="presParOf" srcId="{9A359B44-AAD1-47D9-BBD9-BF5CE80CE547}" destId="{83F03A9A-13F8-47C2-AB43-2E9AD20502AD}" srcOrd="1" destOrd="0" presId="urn:microsoft.com/office/officeart/2005/8/layout/hList1"/>
    <dgm:cxn modelId="{E13CE03B-C592-4381-A0EF-90361570FA68}" type="presParOf" srcId="{B9ED2534-A3A7-419D-AFD9-29254760DC09}" destId="{AF6DC06E-26E4-4645-8A84-B0DFE8D639B3}" srcOrd="3" destOrd="0" presId="urn:microsoft.com/office/officeart/2005/8/layout/hList1"/>
    <dgm:cxn modelId="{DBBC1903-A358-4F47-A310-717BDFB278CA}" type="presParOf" srcId="{B9ED2534-A3A7-419D-AFD9-29254760DC09}" destId="{39B20312-189E-4289-96BE-C71A2F7EEFBA}" srcOrd="4" destOrd="0" presId="urn:microsoft.com/office/officeart/2005/8/layout/hList1"/>
    <dgm:cxn modelId="{53F39785-0734-4D1E-BAE4-630FBA45B3B2}" type="presParOf" srcId="{39B20312-189E-4289-96BE-C71A2F7EEFBA}" destId="{57D3511A-367A-4660-AEEE-15A22A1D4E17}" srcOrd="0" destOrd="0" presId="urn:microsoft.com/office/officeart/2005/8/layout/hList1"/>
    <dgm:cxn modelId="{67473C1C-5DF2-4C05-9E88-ACB6C7D77110}" type="presParOf" srcId="{39B20312-189E-4289-96BE-C71A2F7EEFBA}" destId="{9ACA0551-8623-4B0A-8417-8BAA0B9C2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E844-CF83-449A-848C-D7C77B5F5E2D}">
      <dsp:nvSpPr>
        <dsp:cNvPr id="0" name=""/>
        <dsp:cNvSpPr/>
      </dsp:nvSpPr>
      <dsp:spPr>
        <a:xfrm>
          <a:off x="5458" y="1028739"/>
          <a:ext cx="1516621" cy="1516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Aporte Afiliados/as Activos/as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227562" y="1250843"/>
        <a:ext cx="1072413" cy="1072413"/>
      </dsp:txXfrm>
    </dsp:sp>
    <dsp:sp modelId="{F52F39D8-0374-42DB-BCDD-3AE284DFB0E4}">
      <dsp:nvSpPr>
        <dsp:cNvPr id="0" name=""/>
        <dsp:cNvSpPr/>
      </dsp:nvSpPr>
      <dsp:spPr>
        <a:xfrm>
          <a:off x="1645230" y="1347230"/>
          <a:ext cx="879640" cy="87964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</dsp:txBody>
      <dsp:txXfrm>
        <a:off x="1761826" y="1683604"/>
        <a:ext cx="646448" cy="206892"/>
      </dsp:txXfrm>
    </dsp:sp>
    <dsp:sp modelId="{E655E041-6765-42DF-8053-EB9573F2FAC8}">
      <dsp:nvSpPr>
        <dsp:cNvPr id="0" name=""/>
        <dsp:cNvSpPr/>
      </dsp:nvSpPr>
      <dsp:spPr>
        <a:xfrm>
          <a:off x="2648020" y="1028739"/>
          <a:ext cx="1516621" cy="15166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Aporte Afiliados/as Pasivos/as 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2870124" y="1250843"/>
        <a:ext cx="1072413" cy="1072413"/>
      </dsp:txXfrm>
    </dsp:sp>
    <dsp:sp modelId="{9F605C6E-BBE0-4E0F-8AF8-A27EEB54DD7B}">
      <dsp:nvSpPr>
        <dsp:cNvPr id="0" name=""/>
        <dsp:cNvSpPr/>
      </dsp:nvSpPr>
      <dsp:spPr>
        <a:xfrm>
          <a:off x="4287792" y="1347230"/>
          <a:ext cx="879640" cy="879640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</dsp:txBody>
      <dsp:txXfrm>
        <a:off x="4404388" y="1683604"/>
        <a:ext cx="646448" cy="206892"/>
      </dsp:txXfrm>
    </dsp:sp>
    <dsp:sp modelId="{F9F002BF-770A-4479-BD3B-818B24FC5AD8}">
      <dsp:nvSpPr>
        <dsp:cNvPr id="0" name=""/>
        <dsp:cNvSpPr/>
      </dsp:nvSpPr>
      <dsp:spPr>
        <a:xfrm>
          <a:off x="5290582" y="1028739"/>
          <a:ext cx="1516621" cy="15166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Aporte Institucional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5512686" y="1250843"/>
        <a:ext cx="1072413" cy="1072413"/>
      </dsp:txXfrm>
    </dsp:sp>
    <dsp:sp modelId="{AAA4B6ED-B58D-4CB7-8146-73D414E358CE}">
      <dsp:nvSpPr>
        <dsp:cNvPr id="0" name=""/>
        <dsp:cNvSpPr/>
      </dsp:nvSpPr>
      <dsp:spPr>
        <a:xfrm>
          <a:off x="6930353" y="1347230"/>
          <a:ext cx="879640" cy="879640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</dsp:txBody>
      <dsp:txXfrm>
        <a:off x="7046949" y="1528436"/>
        <a:ext cx="646448" cy="517228"/>
      </dsp:txXfrm>
    </dsp:sp>
    <dsp:sp modelId="{B4D8FA5B-55BF-4A4D-97E2-F36E7E4B7E90}">
      <dsp:nvSpPr>
        <dsp:cNvPr id="0" name=""/>
        <dsp:cNvSpPr/>
      </dsp:nvSpPr>
      <dsp:spPr>
        <a:xfrm>
          <a:off x="7933144" y="1028739"/>
          <a:ext cx="1516621" cy="15166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Presupuesto Servicio de Bienestar 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8155248" y="1250843"/>
        <a:ext cx="1072413" cy="107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F67F-1736-4B56-83AF-FA6AB42673A6}">
      <dsp:nvSpPr>
        <dsp:cNvPr id="0" name=""/>
        <dsp:cNvSpPr/>
      </dsp:nvSpPr>
      <dsp:spPr>
        <a:xfrm>
          <a:off x="4151960" y="1770041"/>
          <a:ext cx="1322212" cy="11550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Subsidios y Bonos</a:t>
          </a:r>
          <a:endParaRPr lang="es-CL" sz="12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345593" y="1939190"/>
        <a:ext cx="934946" cy="816724"/>
      </dsp:txXfrm>
    </dsp:sp>
    <dsp:sp modelId="{F6879FC2-C889-4895-B527-B525A33F4978}">
      <dsp:nvSpPr>
        <dsp:cNvPr id="0" name=""/>
        <dsp:cNvSpPr/>
      </dsp:nvSpPr>
      <dsp:spPr>
        <a:xfrm rot="16200000">
          <a:off x="4627645" y="1230796"/>
          <a:ext cx="370841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683271" y="1366378"/>
        <a:ext cx="259589" cy="239868"/>
      </dsp:txXfrm>
    </dsp:sp>
    <dsp:sp modelId="{C6C2787B-76FE-4E5B-9D5B-5F9D1C3CDDBA}">
      <dsp:nvSpPr>
        <dsp:cNvPr id="0" name=""/>
        <dsp:cNvSpPr/>
      </dsp:nvSpPr>
      <dsp:spPr>
        <a:xfrm>
          <a:off x="4152247" y="23739"/>
          <a:ext cx="1321637" cy="10466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Matrimonio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345796" y="177010"/>
        <a:ext cx="934539" cy="740058"/>
      </dsp:txXfrm>
    </dsp:sp>
    <dsp:sp modelId="{B3FF754B-5A8C-496D-A170-0DF77F94B07C}">
      <dsp:nvSpPr>
        <dsp:cNvPr id="0" name=""/>
        <dsp:cNvSpPr/>
      </dsp:nvSpPr>
      <dsp:spPr>
        <a:xfrm rot="18900000">
          <a:off x="5295177" y="1505161"/>
          <a:ext cx="320782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309270" y="1619141"/>
        <a:ext cx="224547" cy="239868"/>
      </dsp:txXfrm>
    </dsp:sp>
    <dsp:sp modelId="{FB7F786E-2617-46DE-857B-4C8CC762219B}">
      <dsp:nvSpPr>
        <dsp:cNvPr id="0" name=""/>
        <dsp:cNvSpPr/>
      </dsp:nvSpPr>
      <dsp:spPr>
        <a:xfrm>
          <a:off x="5425403" y="551097"/>
          <a:ext cx="1321637" cy="10466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Unión Civil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18952" y="704368"/>
        <a:ext cx="934539" cy="740058"/>
      </dsp:txXfrm>
    </dsp:sp>
    <dsp:sp modelId="{18C5C40F-70DE-4F3B-A044-CAE470974100}">
      <dsp:nvSpPr>
        <dsp:cNvPr id="0" name=""/>
        <dsp:cNvSpPr/>
      </dsp:nvSpPr>
      <dsp:spPr>
        <a:xfrm>
          <a:off x="5579462" y="2147662"/>
          <a:ext cx="253651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579462" y="2227618"/>
        <a:ext cx="177556" cy="239868"/>
      </dsp:txXfrm>
    </dsp:sp>
    <dsp:sp modelId="{DFDBD527-0D3D-4248-B775-D7248A850C5C}">
      <dsp:nvSpPr>
        <dsp:cNvPr id="0" name=""/>
        <dsp:cNvSpPr/>
      </dsp:nvSpPr>
      <dsp:spPr>
        <a:xfrm>
          <a:off x="5952761" y="1824252"/>
          <a:ext cx="1321637" cy="10466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Nacimiento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6146310" y="1977523"/>
        <a:ext cx="934539" cy="740058"/>
      </dsp:txXfrm>
    </dsp:sp>
    <dsp:sp modelId="{2B6769CB-7D19-441A-928D-1A3CF8888923}">
      <dsp:nvSpPr>
        <dsp:cNvPr id="0" name=""/>
        <dsp:cNvSpPr/>
      </dsp:nvSpPr>
      <dsp:spPr>
        <a:xfrm rot="2700000">
          <a:off x="5295177" y="2790164"/>
          <a:ext cx="320782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309270" y="2836096"/>
        <a:ext cx="224547" cy="239868"/>
      </dsp:txXfrm>
    </dsp:sp>
    <dsp:sp modelId="{2E414454-F655-407A-8B80-D754251F64BF}">
      <dsp:nvSpPr>
        <dsp:cNvPr id="0" name=""/>
        <dsp:cNvSpPr/>
      </dsp:nvSpPr>
      <dsp:spPr>
        <a:xfrm>
          <a:off x="5425403" y="3097407"/>
          <a:ext cx="1321637" cy="10466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Fallecimiento</a:t>
          </a:r>
          <a:endParaRPr lang="es-CL" sz="9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18952" y="3250678"/>
        <a:ext cx="934539" cy="740058"/>
      </dsp:txXfrm>
    </dsp:sp>
    <dsp:sp modelId="{6FB346CB-0AE8-4B5C-95C3-1A766198FC11}">
      <dsp:nvSpPr>
        <dsp:cNvPr id="0" name=""/>
        <dsp:cNvSpPr/>
      </dsp:nvSpPr>
      <dsp:spPr>
        <a:xfrm rot="5400000">
          <a:off x="4627645" y="3064529"/>
          <a:ext cx="370841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683271" y="3088859"/>
        <a:ext cx="259589" cy="239868"/>
      </dsp:txXfrm>
    </dsp:sp>
    <dsp:sp modelId="{9ECAF604-BAA8-47FD-881E-DA9217E624A4}">
      <dsp:nvSpPr>
        <dsp:cNvPr id="0" name=""/>
        <dsp:cNvSpPr/>
      </dsp:nvSpPr>
      <dsp:spPr>
        <a:xfrm>
          <a:off x="4152247" y="3624766"/>
          <a:ext cx="1321637" cy="10466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Ayuda Social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345796" y="3778037"/>
        <a:ext cx="934539" cy="740058"/>
      </dsp:txXfrm>
    </dsp:sp>
    <dsp:sp modelId="{B004639A-24A4-454D-911C-B41CDBBC4B1A}">
      <dsp:nvSpPr>
        <dsp:cNvPr id="0" name=""/>
        <dsp:cNvSpPr/>
      </dsp:nvSpPr>
      <dsp:spPr>
        <a:xfrm rot="8100000">
          <a:off x="4021664" y="2783682"/>
          <a:ext cx="310765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4101240" y="2830677"/>
        <a:ext cx="217536" cy="239868"/>
      </dsp:txXfrm>
    </dsp:sp>
    <dsp:sp modelId="{D649649A-979B-499D-834B-4FAF405E66D0}">
      <dsp:nvSpPr>
        <dsp:cNvPr id="0" name=""/>
        <dsp:cNvSpPr/>
      </dsp:nvSpPr>
      <dsp:spPr>
        <a:xfrm>
          <a:off x="2889320" y="3062575"/>
          <a:ext cx="1301181" cy="11162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Ayuda Médica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079874" y="3226048"/>
        <a:ext cx="920073" cy="789318"/>
      </dsp:txXfrm>
    </dsp:sp>
    <dsp:sp modelId="{5F7ACC02-3844-405E-A1A7-046901310FA4}">
      <dsp:nvSpPr>
        <dsp:cNvPr id="0" name=""/>
        <dsp:cNvSpPr/>
      </dsp:nvSpPr>
      <dsp:spPr>
        <a:xfrm rot="10800000">
          <a:off x="3760482" y="2147662"/>
          <a:ext cx="276644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3843475" y="2227618"/>
        <a:ext cx="193651" cy="239868"/>
      </dsp:txXfrm>
    </dsp:sp>
    <dsp:sp modelId="{D3951F07-8C7B-40A0-B82D-EB751C2E8545}">
      <dsp:nvSpPr>
        <dsp:cNvPr id="0" name=""/>
        <dsp:cNvSpPr/>
      </dsp:nvSpPr>
      <dsp:spPr>
        <a:xfrm>
          <a:off x="2395116" y="1764980"/>
          <a:ext cx="1234872" cy="1165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Catástrofe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575959" y="1935611"/>
        <a:ext cx="873186" cy="823882"/>
      </dsp:txXfrm>
    </dsp:sp>
    <dsp:sp modelId="{CDDC79B6-78AA-4B69-857A-A5FC003A0590}">
      <dsp:nvSpPr>
        <dsp:cNvPr id="0" name=""/>
        <dsp:cNvSpPr/>
      </dsp:nvSpPr>
      <dsp:spPr>
        <a:xfrm rot="13479953">
          <a:off x="4003718" y="1507251"/>
          <a:ext cx="322847" cy="399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4086587" y="1621250"/>
        <a:ext cx="225993" cy="239868"/>
      </dsp:txXfrm>
    </dsp:sp>
    <dsp:sp modelId="{8DDBE129-08B4-4EDC-B33E-7CE0444FFDCA}">
      <dsp:nvSpPr>
        <dsp:cNvPr id="0" name=""/>
        <dsp:cNvSpPr/>
      </dsp:nvSpPr>
      <dsp:spPr>
        <a:xfrm>
          <a:off x="2861080" y="544614"/>
          <a:ext cx="1327796" cy="10595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Bono Escolar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055531" y="699785"/>
        <a:ext cx="938894" cy="749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F67F-1736-4B56-83AF-FA6AB42673A6}">
      <dsp:nvSpPr>
        <dsp:cNvPr id="0" name=""/>
        <dsp:cNvSpPr/>
      </dsp:nvSpPr>
      <dsp:spPr>
        <a:xfrm>
          <a:off x="3773214" y="1797272"/>
          <a:ext cx="1648275" cy="1524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Facultativos 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014598" y="2020548"/>
        <a:ext cx="1165507" cy="1078072"/>
      </dsp:txXfrm>
    </dsp:sp>
    <dsp:sp modelId="{F6879FC2-C889-4895-B527-B525A33F4978}">
      <dsp:nvSpPr>
        <dsp:cNvPr id="0" name=""/>
        <dsp:cNvSpPr/>
      </dsp:nvSpPr>
      <dsp:spPr>
        <a:xfrm rot="16200000">
          <a:off x="4440709" y="1338132"/>
          <a:ext cx="313285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487702" y="1467475"/>
        <a:ext cx="219300" cy="247052"/>
      </dsp:txXfrm>
    </dsp:sp>
    <dsp:sp modelId="{C6C2787B-76FE-4E5B-9D5B-5F9D1C3CDDBA}">
      <dsp:nvSpPr>
        <dsp:cNvPr id="0" name=""/>
        <dsp:cNvSpPr/>
      </dsp:nvSpPr>
      <dsp:spPr>
        <a:xfrm>
          <a:off x="3798955" y="10583"/>
          <a:ext cx="1596791" cy="12644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Mujer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032800" y="195764"/>
        <a:ext cx="1129101" cy="894132"/>
      </dsp:txXfrm>
    </dsp:sp>
    <dsp:sp modelId="{B3FF754B-5A8C-496D-A170-0DF77F94B07C}">
      <dsp:nvSpPr>
        <dsp:cNvPr id="0" name=""/>
        <dsp:cNvSpPr/>
      </dsp:nvSpPr>
      <dsp:spPr>
        <a:xfrm rot="19285714">
          <a:off x="5253132" y="1735331"/>
          <a:ext cx="239280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260963" y="1840059"/>
        <a:ext cx="167496" cy="247052"/>
      </dsp:txXfrm>
    </dsp:sp>
    <dsp:sp modelId="{FB7F786E-2617-46DE-857B-4C8CC762219B}">
      <dsp:nvSpPr>
        <dsp:cNvPr id="0" name=""/>
        <dsp:cNvSpPr/>
      </dsp:nvSpPr>
      <dsp:spPr>
        <a:xfrm>
          <a:off x="5297535" y="732260"/>
          <a:ext cx="1596791" cy="12644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Madre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531380" y="917441"/>
        <a:ext cx="1129101" cy="894132"/>
      </dsp:txXfrm>
    </dsp:sp>
    <dsp:sp modelId="{18C5C40F-70DE-4F3B-A044-CAE470974100}">
      <dsp:nvSpPr>
        <dsp:cNvPr id="0" name=""/>
        <dsp:cNvSpPr/>
      </dsp:nvSpPr>
      <dsp:spPr>
        <a:xfrm rot="771429">
          <a:off x="5404992" y="2569698"/>
          <a:ext cx="277345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406035" y="2642791"/>
        <a:ext cx="194142" cy="247052"/>
      </dsp:txXfrm>
    </dsp:sp>
    <dsp:sp modelId="{DFDBD527-0D3D-4248-B775-D7248A850C5C}">
      <dsp:nvSpPr>
        <dsp:cNvPr id="0" name=""/>
        <dsp:cNvSpPr/>
      </dsp:nvSpPr>
      <dsp:spPr>
        <a:xfrm>
          <a:off x="5667653" y="2353855"/>
          <a:ext cx="1596791" cy="12644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del Padre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901498" y="2539036"/>
        <a:ext cx="1129101" cy="894132"/>
      </dsp:txXfrm>
    </dsp:sp>
    <dsp:sp modelId="{2B6769CB-7D19-441A-928D-1A3CF8888923}">
      <dsp:nvSpPr>
        <dsp:cNvPr id="0" name=""/>
        <dsp:cNvSpPr/>
      </dsp:nvSpPr>
      <dsp:spPr>
        <a:xfrm rot="3857143">
          <a:off x="4888986" y="3263380"/>
          <a:ext cx="292880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913857" y="3306149"/>
        <a:ext cx="205016" cy="247052"/>
      </dsp:txXfrm>
    </dsp:sp>
    <dsp:sp modelId="{2E414454-F655-407A-8B80-D754251F64BF}">
      <dsp:nvSpPr>
        <dsp:cNvPr id="0" name=""/>
        <dsp:cNvSpPr/>
      </dsp:nvSpPr>
      <dsp:spPr>
        <a:xfrm>
          <a:off x="4630604" y="3654274"/>
          <a:ext cx="1596791" cy="12644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Fiestas Patrias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864449" y="3839455"/>
        <a:ext cx="1129101" cy="894132"/>
      </dsp:txXfrm>
    </dsp:sp>
    <dsp:sp modelId="{6FB346CB-0AE8-4B5C-95C3-1A766198FC11}">
      <dsp:nvSpPr>
        <dsp:cNvPr id="0" name=""/>
        <dsp:cNvSpPr/>
      </dsp:nvSpPr>
      <dsp:spPr>
        <a:xfrm rot="6942857">
          <a:off x="4012836" y="3263380"/>
          <a:ext cx="292880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4075829" y="3306149"/>
        <a:ext cx="205016" cy="247052"/>
      </dsp:txXfrm>
    </dsp:sp>
    <dsp:sp modelId="{9ECAF604-BAA8-47FD-881E-DA9217E624A4}">
      <dsp:nvSpPr>
        <dsp:cNvPr id="0" name=""/>
        <dsp:cNvSpPr/>
      </dsp:nvSpPr>
      <dsp:spPr>
        <a:xfrm>
          <a:off x="2967307" y="3654274"/>
          <a:ext cx="1596791" cy="12644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Día de la Secretaria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201152" y="3839455"/>
        <a:ext cx="1129101" cy="894132"/>
      </dsp:txXfrm>
    </dsp:sp>
    <dsp:sp modelId="{B004639A-24A4-454D-911C-B41CDBBC4B1A}">
      <dsp:nvSpPr>
        <dsp:cNvPr id="0" name=""/>
        <dsp:cNvSpPr/>
      </dsp:nvSpPr>
      <dsp:spPr>
        <a:xfrm rot="10028571">
          <a:off x="3530969" y="2570534"/>
          <a:ext cx="232811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3599936" y="2645113"/>
        <a:ext cx="162968" cy="247052"/>
      </dsp:txXfrm>
    </dsp:sp>
    <dsp:sp modelId="{D649649A-979B-499D-834B-4FAF405E66D0}">
      <dsp:nvSpPr>
        <dsp:cNvPr id="0" name=""/>
        <dsp:cNvSpPr/>
      </dsp:nvSpPr>
      <dsp:spPr>
        <a:xfrm>
          <a:off x="1942615" y="2311772"/>
          <a:ext cx="1572077" cy="1348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Actividades Culturales Sociales y Recreativas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172840" y="2509279"/>
        <a:ext cx="1111627" cy="953648"/>
      </dsp:txXfrm>
    </dsp:sp>
    <dsp:sp modelId="{5F7ACC02-3844-405E-A1A7-046901310FA4}">
      <dsp:nvSpPr>
        <dsp:cNvPr id="0" name=""/>
        <dsp:cNvSpPr/>
      </dsp:nvSpPr>
      <dsp:spPr>
        <a:xfrm rot="13114286">
          <a:off x="3674925" y="1738105"/>
          <a:ext cx="300968" cy="4117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5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 rot="10800000">
        <a:off x="3755366" y="1848602"/>
        <a:ext cx="210678" cy="247052"/>
      </dsp:txXfrm>
    </dsp:sp>
    <dsp:sp modelId="{D3951F07-8C7B-40A0-B82D-EB751C2E8545}">
      <dsp:nvSpPr>
        <dsp:cNvPr id="0" name=""/>
        <dsp:cNvSpPr/>
      </dsp:nvSpPr>
      <dsp:spPr>
        <a:xfrm>
          <a:off x="2352791" y="660648"/>
          <a:ext cx="1491962" cy="14077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Navidad </a:t>
          </a:r>
          <a:endParaRPr lang="es-CL" sz="1100" b="1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571284" y="866804"/>
        <a:ext cx="1054976" cy="995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C14E3-023D-49EF-952A-0436E77157C1}">
      <dsp:nvSpPr>
        <dsp:cNvPr id="0" name=""/>
        <dsp:cNvSpPr/>
      </dsp:nvSpPr>
      <dsp:spPr>
        <a:xfrm>
          <a:off x="843147" y="77996"/>
          <a:ext cx="4368573" cy="4369546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16059-99F1-42AE-B8DA-A34999995C47}">
      <dsp:nvSpPr>
        <dsp:cNvPr id="0" name=""/>
        <dsp:cNvSpPr/>
      </dsp:nvSpPr>
      <dsp:spPr>
        <a:xfrm>
          <a:off x="5680817" y="1206783"/>
          <a:ext cx="3128233" cy="193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Plan controlado sólo se paga por titular sin importar las cargas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 Limite de Edad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 Preexistencia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Cobertura Nacional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Libre disponibilidad de uso de prestadores médicos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Complementario a otros Seguros</a:t>
          </a:r>
          <a:endParaRPr lang="es-CL" sz="18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680817" y="1206783"/>
        <a:ext cx="3128233" cy="1939811"/>
      </dsp:txXfrm>
    </dsp:sp>
    <dsp:sp modelId="{306328C7-1691-4374-822B-4A8E4CDFD082}">
      <dsp:nvSpPr>
        <dsp:cNvPr id="0" name=""/>
        <dsp:cNvSpPr/>
      </dsp:nvSpPr>
      <dsp:spPr>
        <a:xfrm>
          <a:off x="1799497" y="1564994"/>
          <a:ext cx="2437704" cy="121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2300" b="1" kern="12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Seguro Complementario de Salud </a:t>
          </a:r>
          <a:endParaRPr lang="es-CL" sz="2300" b="1" kern="1200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1799497" y="1564994"/>
        <a:ext cx="2437704" cy="1218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2C90-E217-4DCC-8039-F49A4383B1B6}">
      <dsp:nvSpPr>
        <dsp:cNvPr id="0" name=""/>
        <dsp:cNvSpPr/>
      </dsp:nvSpPr>
      <dsp:spPr>
        <a:xfrm>
          <a:off x="35985" y="1140183"/>
          <a:ext cx="3210247" cy="10532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entury Gothic" panose="020B0502020202020204" pitchFamily="34" charset="0"/>
              <a:ea typeface="+mn-ea"/>
              <a:cs typeface="+mn-cs"/>
            </a:rPr>
            <a:t>Afiliado/a sin carga</a:t>
          </a:r>
          <a:endParaRPr lang="es-CL" sz="29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5985" y="1140183"/>
        <a:ext cx="3210247" cy="1053254"/>
      </dsp:txXfrm>
    </dsp:sp>
    <dsp:sp modelId="{1551F413-7D7A-4F43-A8C9-9D2BD81AD46A}">
      <dsp:nvSpPr>
        <dsp:cNvPr id="0" name=""/>
        <dsp:cNvSpPr/>
      </dsp:nvSpPr>
      <dsp:spPr>
        <a:xfrm>
          <a:off x="20030" y="2161766"/>
          <a:ext cx="3178274" cy="1273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0,5 UF</a:t>
          </a:r>
          <a:endParaRPr lang="es-CL" sz="2900" b="1" kern="1200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0030" y="2161766"/>
        <a:ext cx="3178274" cy="1273680"/>
      </dsp:txXfrm>
    </dsp:sp>
    <dsp:sp modelId="{E804337C-58D7-4F89-B092-E6E6C6A88D2D}">
      <dsp:nvSpPr>
        <dsp:cNvPr id="0" name=""/>
        <dsp:cNvSpPr/>
      </dsp:nvSpPr>
      <dsp:spPr>
        <a:xfrm>
          <a:off x="3659249" y="1108512"/>
          <a:ext cx="3178274" cy="10532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entury Gothic" panose="020B0502020202020204" pitchFamily="34" charset="0"/>
              <a:ea typeface="+mn-ea"/>
              <a:cs typeface="+mn-cs"/>
            </a:rPr>
            <a:t>Afiliado/a con 1 carga</a:t>
          </a:r>
          <a:endParaRPr lang="es-CL" sz="29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59249" y="1108512"/>
        <a:ext cx="3178274" cy="1053254"/>
      </dsp:txXfrm>
    </dsp:sp>
    <dsp:sp modelId="{83F03A9A-13F8-47C2-AB43-2E9AD20502AD}">
      <dsp:nvSpPr>
        <dsp:cNvPr id="0" name=""/>
        <dsp:cNvSpPr/>
      </dsp:nvSpPr>
      <dsp:spPr>
        <a:xfrm>
          <a:off x="3659249" y="2161766"/>
          <a:ext cx="3178274" cy="1273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1 UF</a:t>
          </a:r>
          <a:endParaRPr lang="es-CL" sz="2900" b="1" kern="1200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659249" y="2161766"/>
        <a:ext cx="3178274" cy="1273680"/>
      </dsp:txXfrm>
    </dsp:sp>
    <dsp:sp modelId="{57D3511A-367A-4660-AEEE-15A22A1D4E17}">
      <dsp:nvSpPr>
        <dsp:cNvPr id="0" name=""/>
        <dsp:cNvSpPr/>
      </dsp:nvSpPr>
      <dsp:spPr>
        <a:xfrm>
          <a:off x="7282482" y="1108512"/>
          <a:ext cx="3178274" cy="10532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entury Gothic" panose="020B0502020202020204" pitchFamily="34" charset="0"/>
              <a:ea typeface="+mn-ea"/>
              <a:cs typeface="+mn-cs"/>
            </a:rPr>
            <a:t>Afiliado/a con 2 o mas cargas</a:t>
          </a:r>
          <a:endParaRPr lang="es-CL" sz="29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282482" y="1108512"/>
        <a:ext cx="3178274" cy="1053254"/>
      </dsp:txXfrm>
    </dsp:sp>
    <dsp:sp modelId="{9ACA0551-8623-4B0A-8417-8BAA0B9C2CA6}">
      <dsp:nvSpPr>
        <dsp:cNvPr id="0" name=""/>
        <dsp:cNvSpPr/>
      </dsp:nvSpPr>
      <dsp:spPr>
        <a:xfrm>
          <a:off x="7282482" y="2161766"/>
          <a:ext cx="3178274" cy="12736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rPr>
            <a:t>1,4 UF</a:t>
          </a:r>
          <a:endParaRPr lang="es-CL" sz="2900" b="1" kern="1200" dirty="0">
            <a:solidFill>
              <a:schemeClr val="accent5">
                <a:lumMod val="50000"/>
              </a:schemeClr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282482" y="2161766"/>
        <a:ext cx="3178274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FF402-7AF2-46C4-9335-879F13D84DF4}" type="datetimeFigureOut">
              <a:rPr lang="es-419" smtClean="0"/>
              <a:t>30/5/2024</a:t>
            </a:fld>
            <a:endParaRPr lang="es-419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C6786-6924-4309-9418-E6889B547496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3587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D4F68AC5-F56D-493C-9FC9-F52FE57DEFB9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46196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10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9528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11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57080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12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31163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13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724751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14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64129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15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76970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16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628548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17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04645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18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54873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19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66953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2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648937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20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4279954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21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806038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D4F68AC5-F56D-493C-9FC9-F52FE57DEFB9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22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50269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3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58866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4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74938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5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25624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6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46950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7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171427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8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420677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20FE5418-22BB-4C4A-BA33-C189399CD0ED}" type="slidenum">
              <a:rPr kumimoji="0" lang="es-CL" altLang="es-419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  <a:defRPr/>
              </a:pPr>
              <a:t>9</a:t>
            </a:fld>
            <a:endParaRPr kumimoji="0" lang="es-CL" altLang="es-419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419" altLang="es-419" dirty="0"/>
          </a:p>
        </p:txBody>
      </p:sp>
    </p:spTree>
    <p:extLst>
      <p:ext uri="{BB962C8B-B14F-4D97-AF65-F5344CB8AC3E}">
        <p14:creationId xmlns:p14="http://schemas.microsoft.com/office/powerpoint/2010/main" val="31613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2765-32C7-49DC-8A63-9AB8242AE12F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318247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0157-6649-437B-95FA-33C98E2676FF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303559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8FA8-936F-4279-962F-DAE905DC7A64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23753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6422-9DEB-437F-8C61-6496B0230550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28719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C5BF-A918-4B9C-A4E9-492BC22CF7D1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125113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FB74-09A6-426F-8B0F-C0BAF14AB38A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269579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D9A2-9178-4142-88A8-9BB32B266A70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6791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ABC-93FD-44E9-8A78-B0B5209F5B2F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24873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9853-FB0C-456F-A0A4-D230911801D8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31747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1BD-DD15-40DA-B7D8-0BEC46F35AD0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18319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9F77-3395-460E-A15F-598F7AEA5580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24321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alt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alt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B5E3-2E0D-4967-A403-2676463328DF}" type="slidenum">
              <a:rPr lang="es-CL" altLang="es-419" smtClean="0"/>
              <a:pPr/>
              <a:t>‹Nº›</a:t>
            </a:fld>
            <a:endParaRPr lang="es-CL" altLang="es-419" dirty="0"/>
          </a:p>
        </p:txBody>
      </p:sp>
    </p:spTree>
    <p:extLst>
      <p:ext uri="{BB962C8B-B14F-4D97-AF65-F5344CB8AC3E}">
        <p14:creationId xmlns:p14="http://schemas.microsoft.com/office/powerpoint/2010/main" val="31321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5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6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diagramData" Target="../diagrams/data4.xml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7.xml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notesSlide" Target="../notesSlides/notesSlide8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" y="7700"/>
            <a:ext cx="12190396" cy="68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9189" y="1923393"/>
            <a:ext cx="11414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Cuenta Pública </a:t>
            </a:r>
          </a:p>
          <a:p>
            <a:pPr algn="ctr"/>
            <a:r>
              <a:rPr lang="es-E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Bienestar</a:t>
            </a:r>
          </a:p>
          <a:p>
            <a:pPr algn="ctr"/>
            <a:r>
              <a:rPr lang="es-E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CL" sz="4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59" y="75928"/>
            <a:ext cx="1024952" cy="1562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9" y="-95188"/>
            <a:ext cx="2530601" cy="2018581"/>
          </a:xfrm>
          <a:prstGeom prst="rect">
            <a:avLst/>
          </a:prstGeom>
        </p:spPr>
      </p:pic>
      <p:pic>
        <p:nvPicPr>
          <p:cNvPr id="4" name="Cuenta Pública del 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079" y="5962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39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05685"/>
              </p:ext>
            </p:extLst>
          </p:nvPr>
        </p:nvGraphicFramePr>
        <p:xfrm>
          <a:off x="1405437" y="1374409"/>
          <a:ext cx="9224463" cy="404651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8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02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Número </a:t>
                      </a:r>
                      <a:r>
                        <a:rPr lang="es-CL" sz="2000" b="1" u="none" strike="noStrike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Afiliados/as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Octubre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Noviembre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Diciembre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endParaRPr lang="es-CL" sz="2000" b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260273" y="571489"/>
            <a:ext cx="8847231" cy="730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Afiliados/as Año 2023</a:t>
            </a:r>
            <a:endParaRPr lang="es-CL" sz="4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05437" y="5566410"/>
            <a:ext cx="880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Durante el año 2023 se realizo campaña para la incorporación de nuevos/as afiliados/as, logrando un aumento 13% entre enero a diciembre.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En cuanto a afili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5436" y="6126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4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14612" y="337778"/>
            <a:ext cx="10557581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Ingresos año 2023 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69171"/>
              </p:ext>
            </p:extLst>
          </p:nvPr>
        </p:nvGraphicFramePr>
        <p:xfrm>
          <a:off x="1143089" y="1489101"/>
          <a:ext cx="9900625" cy="35055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90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974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 </a:t>
                      </a: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Aportes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74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Aporte de la Institución       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$18.334.940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52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Cuota de los Afiliados Activos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$52.959.902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25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Cuota de los Afiliados Pasivos/Jubilados (2)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$655.370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4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CL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Cuota de Incorporación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$261.162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4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Ingresos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$72.211.374</a:t>
                      </a:r>
                      <a:endParaRPr lang="es-CL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86" y="5289156"/>
            <a:ext cx="1393782" cy="1454501"/>
          </a:xfrm>
          <a:prstGeom prst="rect">
            <a:avLst/>
          </a:prstGeom>
        </p:spPr>
      </p:pic>
      <p:pic>
        <p:nvPicPr>
          <p:cNvPr id="2" name="Ahora los ingresos 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2468" y="5842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81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14612" y="285226"/>
            <a:ext cx="9937471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Egresos año 2023 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82424"/>
              </p:ext>
            </p:extLst>
          </p:nvPr>
        </p:nvGraphicFramePr>
        <p:xfrm>
          <a:off x="1389550" y="1433105"/>
          <a:ext cx="9670699" cy="37605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455266">
                  <a:extLst>
                    <a:ext uri="{9D8B030D-6E8A-4147-A177-3AD203B41FA5}">
                      <a16:colId xmlns:a16="http://schemas.microsoft.com/office/drawing/2014/main" val="4175944107"/>
                    </a:ext>
                  </a:extLst>
                </a:gridCol>
                <a:gridCol w="4215433">
                  <a:extLst>
                    <a:ext uri="{9D8B030D-6E8A-4147-A177-3AD203B41FA5}">
                      <a16:colId xmlns:a16="http://schemas.microsoft.com/office/drawing/2014/main" val="337845518"/>
                    </a:ext>
                  </a:extLst>
                </a:gridCol>
              </a:tblGrid>
              <a:tr h="6483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Resumen de Gastos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10984"/>
                  </a:ext>
                </a:extLst>
              </a:tr>
              <a:tr h="778045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Seguro de Salud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$52.390.438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14417"/>
                  </a:ext>
                </a:extLst>
              </a:tr>
              <a:tr h="778045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Subsidios </a:t>
                      </a:r>
                      <a:r>
                        <a:rPr lang="es-C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y Bonos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  2.911.000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84701"/>
                  </a:ext>
                </a:extLst>
              </a:tr>
              <a:tr h="778045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Beneficios Facultativos 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$15.645.664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73237"/>
                  </a:ext>
                </a:extLst>
              </a:tr>
              <a:tr h="778045">
                <a:tc>
                  <a:txBody>
                    <a:bodyPr/>
                    <a:lstStyle/>
                    <a:p>
                      <a:pPr algn="l" fontAlgn="b"/>
                      <a:r>
                        <a:rPr lang="es-C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$70.947.102</a:t>
                      </a:r>
                      <a:endParaRPr lang="es-CL" sz="2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4649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Al igual que los eg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9550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5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23582" y="276819"/>
            <a:ext cx="1013840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Distribución de Egresos 2023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979409"/>
              </p:ext>
            </p:extLst>
          </p:nvPr>
        </p:nvGraphicFramePr>
        <p:xfrm>
          <a:off x="1679171" y="1200149"/>
          <a:ext cx="8645236" cy="491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4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53966"/>
              </p:ext>
            </p:extLst>
          </p:nvPr>
        </p:nvGraphicFramePr>
        <p:xfrm>
          <a:off x="1572321" y="1285723"/>
          <a:ext cx="9034719" cy="379661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627367">
                  <a:extLst>
                    <a:ext uri="{9D8B030D-6E8A-4147-A177-3AD203B41FA5}">
                      <a16:colId xmlns:a16="http://schemas.microsoft.com/office/drawing/2014/main" val="1154192805"/>
                    </a:ext>
                  </a:extLst>
                </a:gridCol>
                <a:gridCol w="4407352">
                  <a:extLst>
                    <a:ext uri="{9D8B030D-6E8A-4147-A177-3AD203B41FA5}">
                      <a16:colId xmlns:a16="http://schemas.microsoft.com/office/drawing/2014/main" val="2124992561"/>
                    </a:ext>
                  </a:extLst>
                </a:gridCol>
              </a:tblGrid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$4.030.679.-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949990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Febrero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$4.021.684.-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011757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Marzo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$3.994.699.-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352833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Abril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$4.128.314.-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968054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$4.255.340.-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9702995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$4.436.696.-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982648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Julio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$4.396.831.-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244691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Agosto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$4.476.690.-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87177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Septiembre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$4.485.019.-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556270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Octubre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$4.614.298.-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0397835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Noviembre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$4.778.167.-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9009873"/>
                  </a:ext>
                </a:extLst>
              </a:tr>
              <a:tr h="29287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Diciembre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$4.772.021.-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694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s-CL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$52.390.438.-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857" marR="7857" marT="78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619195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96036" y="263210"/>
            <a:ext cx="10276763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Pagos Seguro BCI Año 2023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3" name="Durante 2023 se re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7521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1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6255" y="302476"/>
            <a:ext cx="10608283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Pagos Seguro BCI año 2023</a:t>
            </a:r>
            <a:endParaRPr lang="es-CL" sz="40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77684"/>
              </p:ext>
            </p:extLst>
          </p:nvPr>
        </p:nvGraphicFramePr>
        <p:xfrm>
          <a:off x="1543407" y="1225806"/>
          <a:ext cx="8733977" cy="391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43407" y="5420926"/>
            <a:ext cx="86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*El valor del seguro es de 0,968 Uf por afiliado/a, se compra por </a:t>
            </a:r>
            <a:r>
              <a:rPr lang="es-ES" dirty="0"/>
              <a:t>C</a:t>
            </a:r>
            <a:r>
              <a:rPr lang="es-ES" dirty="0" smtClean="0"/>
              <a:t>onvenio Marco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8507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36499" y="0"/>
            <a:ext cx="10593955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Subsidios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7677"/>
              </p:ext>
            </p:extLst>
          </p:nvPr>
        </p:nvGraphicFramePr>
        <p:xfrm>
          <a:off x="1611630" y="1120145"/>
          <a:ext cx="8845374" cy="40119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44975">
                  <a:extLst>
                    <a:ext uri="{9D8B030D-6E8A-4147-A177-3AD203B41FA5}">
                      <a16:colId xmlns:a16="http://schemas.microsoft.com/office/drawing/2014/main" val="2882849242"/>
                    </a:ext>
                  </a:extLst>
                </a:gridCol>
                <a:gridCol w="1356085">
                  <a:extLst>
                    <a:ext uri="{9D8B030D-6E8A-4147-A177-3AD203B41FA5}">
                      <a16:colId xmlns:a16="http://schemas.microsoft.com/office/drawing/2014/main" val="2869048255"/>
                    </a:ext>
                  </a:extLst>
                </a:gridCol>
                <a:gridCol w="1783164">
                  <a:extLst>
                    <a:ext uri="{9D8B030D-6E8A-4147-A177-3AD203B41FA5}">
                      <a16:colId xmlns:a16="http://schemas.microsoft.com/office/drawing/2014/main" val="2511593323"/>
                    </a:ext>
                  </a:extLst>
                </a:gridCol>
                <a:gridCol w="1761150">
                  <a:extLst>
                    <a:ext uri="{9D8B030D-6E8A-4147-A177-3AD203B41FA5}">
                      <a16:colId xmlns:a16="http://schemas.microsoft.com/office/drawing/2014/main" val="486085524"/>
                    </a:ext>
                  </a:extLst>
                </a:gridCol>
              </a:tblGrid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sng" strike="noStrike" dirty="0">
                          <a:effectLst/>
                        </a:rPr>
                        <a:t>Subsidios</a:t>
                      </a:r>
                      <a:endParaRPr lang="es-CL" sz="1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sng" strike="noStrike" dirty="0">
                          <a:effectLst/>
                        </a:rPr>
                        <a:t>CANTIDAD</a:t>
                      </a:r>
                      <a:endParaRPr lang="es-CL" sz="1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sng" strike="noStrike" dirty="0">
                          <a:effectLst/>
                        </a:rPr>
                        <a:t>VALOR UNITARIO</a:t>
                      </a:r>
                      <a:endParaRPr lang="es-CL" sz="1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sng" strike="noStrike" dirty="0">
                          <a:effectLst/>
                        </a:rPr>
                        <a:t>MONTO PAGADO</a:t>
                      </a:r>
                      <a:endParaRPr lang="es-CL" sz="14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3406685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Matrimonios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1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45.000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45.000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8926723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Acuerdos de Unión Civil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0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45.000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       -  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5977652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Nacimientos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4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55.000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220.000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001513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Fallecimientos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0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70.000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       -  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2876933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Ayuda Social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1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150.000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150.000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6652720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Ayuda Médica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0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150.000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       -  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8133390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Educación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78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32.000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2.496.000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7339406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Catástrofes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0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105.000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            -  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9213331"/>
                  </a:ext>
                </a:extLst>
              </a:tr>
              <a:tr h="4011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Total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effectLst/>
                        </a:rPr>
                        <a:t> $            2.911.000 </a:t>
                      </a:r>
                      <a:endParaRPr lang="es-C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0248354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3" name="Este es el detalle 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830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8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436435"/>
              </p:ext>
            </p:extLst>
          </p:nvPr>
        </p:nvGraphicFramePr>
        <p:xfrm>
          <a:off x="834390" y="1165860"/>
          <a:ext cx="10241280" cy="386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32764" y="0"/>
            <a:ext cx="981901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Beneficios Facultativos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77399"/>
              </p:ext>
            </p:extLst>
          </p:nvPr>
        </p:nvGraphicFramePr>
        <p:xfrm>
          <a:off x="1471568" y="1085852"/>
          <a:ext cx="9364072" cy="360044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976233">
                  <a:extLst>
                    <a:ext uri="{9D8B030D-6E8A-4147-A177-3AD203B41FA5}">
                      <a16:colId xmlns:a16="http://schemas.microsoft.com/office/drawing/2014/main" val="994327718"/>
                    </a:ext>
                  </a:extLst>
                </a:gridCol>
                <a:gridCol w="2387839">
                  <a:extLst>
                    <a:ext uri="{9D8B030D-6E8A-4147-A177-3AD203B41FA5}">
                      <a16:colId xmlns:a16="http://schemas.microsoft.com/office/drawing/2014/main" val="2274445134"/>
                    </a:ext>
                  </a:extLst>
                </a:gridCol>
              </a:tblGrid>
              <a:tr h="3651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2000" b="1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Actividades Facultativas</a:t>
                      </a:r>
                      <a:endParaRPr lang="es-CL" sz="2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60947"/>
                  </a:ext>
                </a:extLst>
              </a:tr>
              <a:tr h="642676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Actividades </a:t>
                      </a:r>
                      <a:r>
                        <a:rPr lang="es-CL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Educativas, Culturales </a:t>
                      </a:r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 social.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  -  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495584"/>
                  </a:ext>
                </a:extLst>
              </a:tr>
              <a:tr h="36515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Celebración </a:t>
                      </a:r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Navidad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14.640.000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040175"/>
                  </a:ext>
                </a:extLst>
              </a:tr>
              <a:tr h="36515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Celebración Fiestas Patrias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499.914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0718309"/>
                  </a:ext>
                </a:extLst>
              </a:tr>
              <a:tr h="36515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Día </a:t>
                      </a:r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la Secretaria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  -  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194663"/>
                  </a:ext>
                </a:extLst>
              </a:tr>
              <a:tr h="36515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Día del Padre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243.950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72643"/>
                  </a:ext>
                </a:extLst>
              </a:tr>
              <a:tr h="365157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Día de la Madre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261.800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2681483"/>
                  </a:ext>
                </a:extLst>
              </a:tr>
              <a:tr h="38341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Día </a:t>
                      </a:r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la Mujer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      -  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721515"/>
                  </a:ext>
                </a:extLst>
              </a:tr>
              <a:tr h="383415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15.645.664 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7609744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71568" y="4886218"/>
            <a:ext cx="936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*El Bono de navidad fue significativamente mayor durante el año 2023, debido a que no encontraba disponible el seguro dental, debido a esto el monto para el 2024 puede variar. </a:t>
            </a:r>
            <a:endParaRPr lang="es-CL" dirty="0"/>
          </a:p>
        </p:txBody>
      </p:sp>
      <p:pic>
        <p:nvPicPr>
          <p:cNvPr id="4" name="En cuanto a benefic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0273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9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76134"/>
              </p:ext>
            </p:extLst>
          </p:nvPr>
        </p:nvGraphicFramePr>
        <p:xfrm>
          <a:off x="400050" y="1279103"/>
          <a:ext cx="11075670" cy="378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7220" y="240030"/>
            <a:ext cx="11064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</a:rPr>
              <a:t>Beneficios Facultativos</a:t>
            </a:r>
            <a:endParaRPr lang="es-CL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6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251" y="5770179"/>
            <a:ext cx="1223701" cy="87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Google Shape;339;p33"/>
          <p:cNvSpPr txBox="1"/>
          <p:nvPr/>
        </p:nvSpPr>
        <p:spPr>
          <a:xfrm>
            <a:off x="1262830" y="256452"/>
            <a:ext cx="7546848" cy="840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OBJETIVO DEL SERVICIO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BIENESTAR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+mn-lt"/>
              <a:sym typeface="Fira Sans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62830" y="1437092"/>
            <a:ext cx="10652122" cy="3986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Contribuir al bienestar y a mejorar la calidad de vida de l@s funcionari@s, cooperando a su adaptación al medio y a la elevación y mejoramiento de sus condiciones de vida en focos médicos, económicos y sociales.</a:t>
            </a:r>
          </a:p>
          <a:p>
            <a:pPr algn="just">
              <a:buClrTx/>
            </a:pPr>
            <a:endParaRPr lang="es-ES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Tx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BENEFICIARIOS: 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Afiliados/as activos 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Afiliados/as pasivos (funcionarios/as jubilados/as)</a:t>
            </a:r>
            <a:endParaRPr lang="es-CL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OBJETIVO DEL SERVIC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7921" y="6210137"/>
            <a:ext cx="371399" cy="3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36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37260" y="1134172"/>
            <a:ext cx="10382382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50" dirty="0" smtClean="0">
                <a:solidFill>
                  <a:schemeClr val="accent5">
                    <a:lumMod val="50000"/>
                  </a:schemeClr>
                </a:solidFill>
              </a:rPr>
              <a:t>Como cada año los Estados Financieros (EEFF) del Servicio de Bienestar fueron auditados por el Departamento de Auditoria Interna, señalando que;</a:t>
            </a:r>
          </a:p>
          <a:p>
            <a:pPr algn="just"/>
            <a:endParaRPr lang="es-CL" sz="205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ES" sz="2050" i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s-CL" sz="2050" i="1" dirty="0">
                <a:solidFill>
                  <a:schemeClr val="accent5">
                    <a:lumMod val="50000"/>
                  </a:schemeClr>
                </a:solidFill>
              </a:rPr>
              <a:t>El análisis de los Estados Contables permite establecer que los saldos de las cuentas de: Activo, Pasivo y de Resultados emanan de los saldos del Libro Mayor, llevados en conformidad con principios instruidos por la Superintendencia de Seguridad Social, por la Contraloría General de la República, cuando corresponda.</a:t>
            </a:r>
          </a:p>
          <a:p>
            <a:pPr algn="just"/>
            <a:r>
              <a:rPr lang="es-CL" sz="2050" i="1" dirty="0">
                <a:solidFill>
                  <a:schemeClr val="accent5">
                    <a:lumMod val="50000"/>
                  </a:schemeClr>
                </a:solidFill>
              </a:rPr>
              <a:t>Las cuentas patrimoniales, del activo y pasivo, están debidamente demostradas o analizadas en la composición de las partidas que constituyen sus saldos a nivel del Libro Mayor; esto es, conciliaciones bancarias, nóminas de deudores y acreedores</a:t>
            </a:r>
            <a:r>
              <a:rPr lang="es-CL" sz="2050" i="1" dirty="0" smtClean="0">
                <a:solidFill>
                  <a:schemeClr val="accent5">
                    <a:lumMod val="50000"/>
                  </a:schemeClr>
                </a:solidFill>
              </a:rPr>
              <a:t>.”</a:t>
            </a:r>
          </a:p>
          <a:p>
            <a:pPr algn="just"/>
            <a:endParaRPr lang="es-CL" sz="205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L" sz="2050" dirty="0" smtClean="0">
                <a:solidFill>
                  <a:schemeClr val="accent5">
                    <a:lumMod val="50000"/>
                  </a:schemeClr>
                </a:solidFill>
              </a:rPr>
              <a:t>Esto quiere decir que los </a:t>
            </a:r>
            <a:r>
              <a:rPr lang="es-CL" sz="2050" dirty="0">
                <a:solidFill>
                  <a:schemeClr val="accent5">
                    <a:lumMod val="50000"/>
                  </a:schemeClr>
                </a:solidFill>
              </a:rPr>
              <a:t>ingresos y egresos del Servicio de Bienestar </a:t>
            </a:r>
            <a:r>
              <a:rPr lang="es-CL" sz="2050" dirty="0" smtClean="0">
                <a:solidFill>
                  <a:schemeClr val="accent5">
                    <a:lumMod val="50000"/>
                  </a:schemeClr>
                </a:solidFill>
              </a:rPr>
              <a:t>reflejan </a:t>
            </a:r>
            <a:r>
              <a:rPr lang="es-CL" sz="2050" dirty="0">
                <a:solidFill>
                  <a:schemeClr val="accent5">
                    <a:lumMod val="50000"/>
                  </a:schemeClr>
                </a:solidFill>
              </a:rPr>
              <a:t>razonablemente la situación financiera al 31 de diciembre de </a:t>
            </a:r>
            <a:r>
              <a:rPr lang="es-CL" sz="2050" dirty="0" smtClean="0">
                <a:solidFill>
                  <a:schemeClr val="accent5">
                    <a:lumMod val="50000"/>
                  </a:schemeClr>
                </a:solidFill>
              </a:rPr>
              <a:t>2023.</a:t>
            </a:r>
            <a:endParaRPr lang="es-CL" sz="2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1219" y="134962"/>
            <a:ext cx="10578422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Auditoría a Estados Financieros</a:t>
            </a:r>
            <a:endParaRPr lang="es-CL" sz="4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3" name="Como cada año los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5035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37765" y="513168"/>
            <a:ext cx="954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Recuperación de fondos</a:t>
            </a:r>
            <a:endParaRPr lang="es-CL" sz="4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37765" y="1620301"/>
            <a:ext cx="1014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</a:rPr>
              <a:t>Finalmente, indicar que durante el año 2023 se solicitó a Tesorería General de la República el depósito correspondiente a la póliza de fidelidad del ex funcionario Felipe Cuevas Forné, por un monto de $705.000,-  quedando con esto cerrado el proceso y recuperada la totalidad de los fondos.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4" name="Finalmente indicar 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7313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75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"/>
            <a:ext cx="12190396" cy="68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822743" y="1734208"/>
            <a:ext cx="8544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¡¡Gracias !!</a:t>
            </a:r>
            <a:endParaRPr lang="es-CL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" y="264931"/>
            <a:ext cx="2210561" cy="158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80" y="171414"/>
            <a:ext cx="1180263" cy="1799604"/>
          </a:xfrm>
          <a:prstGeom prst="rect">
            <a:avLst/>
          </a:prstGeom>
        </p:spPr>
      </p:pic>
      <p:pic>
        <p:nvPicPr>
          <p:cNvPr id="7" name="_Gracias Gobierno d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3921" y="5926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4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6" y="5423646"/>
            <a:ext cx="1705626" cy="12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51288" y="427518"/>
            <a:ext cx="9332022" cy="97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Financiamiento</a:t>
            </a:r>
            <a:endParaRPr lang="es-CL" sz="4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9998072"/>
              </p:ext>
            </p:extLst>
          </p:nvPr>
        </p:nvGraphicFramePr>
        <p:xfrm>
          <a:off x="1589686" y="1439333"/>
          <a:ext cx="9455225" cy="357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3" name="Financiamiento Se 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6488" y="6199464"/>
            <a:ext cx="447006" cy="4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6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25802" y="563600"/>
            <a:ext cx="10634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4400" b="1" kern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Consejo de Bienestar  </a:t>
            </a: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2022-2024</a:t>
            </a:r>
            <a:r>
              <a:rPr lang="es-ES" sz="4400" b="1" kern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s-ES" sz="4400" b="1" kern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20272" y="4351076"/>
            <a:ext cx="246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Lorena Orrego Montes</a:t>
            </a:r>
          </a:p>
          <a:p>
            <a:r>
              <a:rPr lang="es-ES" sz="1600" dirty="0" smtClean="0"/>
              <a:t>Representante Afiliados/as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20272" y="1891306"/>
            <a:ext cx="349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Jorge Núñez Silva </a:t>
            </a:r>
          </a:p>
          <a:p>
            <a:r>
              <a:rPr lang="es-ES" sz="1600" dirty="0" smtClean="0"/>
              <a:t>Presidente</a:t>
            </a:r>
          </a:p>
          <a:p>
            <a:r>
              <a:rPr lang="es-ES" sz="1600" dirty="0" smtClean="0"/>
              <a:t>Jefe</a:t>
            </a:r>
          </a:p>
          <a:p>
            <a:r>
              <a:rPr lang="es-ES" sz="1600" dirty="0" smtClean="0"/>
              <a:t>División de Administración y Finanzas </a:t>
            </a:r>
          </a:p>
          <a:p>
            <a:r>
              <a:rPr lang="es-ES" sz="1600" dirty="0" smtClean="0"/>
              <a:t>Consejo Bienestar</a:t>
            </a:r>
            <a:endParaRPr lang="es-CL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526168" y="4284429"/>
            <a:ext cx="259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María José Durán Guerra</a:t>
            </a:r>
          </a:p>
          <a:p>
            <a:r>
              <a:rPr lang="es-ES" sz="1600" dirty="0"/>
              <a:t>Representante </a:t>
            </a:r>
            <a:r>
              <a:rPr lang="es-ES" sz="1600" dirty="0" smtClean="0"/>
              <a:t>Afiliados/as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90283" y="1914827"/>
            <a:ext cx="3680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Jennifer Lueiza Flores</a:t>
            </a:r>
          </a:p>
          <a:p>
            <a:r>
              <a:rPr lang="es-ES" sz="1600" dirty="0" smtClean="0"/>
              <a:t>Jefa </a:t>
            </a:r>
          </a:p>
          <a:p>
            <a:r>
              <a:rPr lang="es-ES" sz="1600" dirty="0" smtClean="0"/>
              <a:t>Dpto. de Gestion y Desarrollo de Personas</a:t>
            </a:r>
          </a:p>
          <a:p>
            <a:r>
              <a:rPr lang="es-ES" sz="1600" dirty="0" smtClean="0"/>
              <a:t>División de Administración y Finanzas</a:t>
            </a:r>
            <a:endParaRPr lang="es-CL" sz="1600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17526"/>
          <a:stretch/>
        </p:blipFill>
        <p:spPr>
          <a:xfrm>
            <a:off x="7323826" y="1877650"/>
            <a:ext cx="1124934" cy="13370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22767" r="25212" b="27547"/>
          <a:stretch/>
        </p:blipFill>
        <p:spPr>
          <a:xfrm>
            <a:off x="2185518" y="1886595"/>
            <a:ext cx="1122212" cy="13675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55" y="3821764"/>
            <a:ext cx="1133591" cy="13603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93" y="3747552"/>
            <a:ext cx="1133591" cy="1359248"/>
          </a:xfrm>
          <a:prstGeom prst="rect">
            <a:avLst/>
          </a:prstGeom>
        </p:spPr>
      </p:pic>
      <p:sp>
        <p:nvSpPr>
          <p:cNvPr id="6" name="Marco 5"/>
          <p:cNvSpPr/>
          <p:nvPr/>
        </p:nvSpPr>
        <p:spPr>
          <a:xfrm>
            <a:off x="2138255" y="1794295"/>
            <a:ext cx="1169475" cy="145983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arco 17"/>
          <p:cNvSpPr/>
          <p:nvPr/>
        </p:nvSpPr>
        <p:spPr>
          <a:xfrm>
            <a:off x="7320809" y="1761759"/>
            <a:ext cx="1169475" cy="145983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arco 18"/>
          <p:cNvSpPr/>
          <p:nvPr/>
        </p:nvSpPr>
        <p:spPr>
          <a:xfrm>
            <a:off x="2133221" y="3772001"/>
            <a:ext cx="1169475" cy="145983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arco 19"/>
          <p:cNvSpPr/>
          <p:nvPr/>
        </p:nvSpPr>
        <p:spPr>
          <a:xfrm>
            <a:off x="7320808" y="3697259"/>
            <a:ext cx="1169475" cy="1459834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El Consejo de Bie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3621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6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55" y="5428484"/>
            <a:ext cx="1698898" cy="12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1557317"/>
              </p:ext>
            </p:extLst>
          </p:nvPr>
        </p:nvGraphicFramePr>
        <p:xfrm>
          <a:off x="1040525" y="1516508"/>
          <a:ext cx="9669516" cy="469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261150" y="208199"/>
            <a:ext cx="9228265" cy="1007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Subsidios y Bonos  </a:t>
            </a:r>
            <a:endParaRPr lang="es-CL" sz="4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Nuestros subsidios 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0202" y="6039289"/>
            <a:ext cx="609600" cy="5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8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545" y="5420926"/>
            <a:ext cx="1709408" cy="12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7405347"/>
              </p:ext>
            </p:extLst>
          </p:nvPr>
        </p:nvGraphicFramePr>
        <p:xfrm>
          <a:off x="1303283" y="1271752"/>
          <a:ext cx="9207061" cy="492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685631" y="262759"/>
            <a:ext cx="6442363" cy="873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Beneficios Facultativos  </a:t>
            </a:r>
            <a:endParaRPr lang="es-CL" sz="4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Respecto a benefic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52977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5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7" y="5423646"/>
            <a:ext cx="1705626" cy="12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82659269"/>
              </p:ext>
            </p:extLst>
          </p:nvPr>
        </p:nvGraphicFramePr>
        <p:xfrm>
          <a:off x="814612" y="1579618"/>
          <a:ext cx="10373930" cy="436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42457" y="267618"/>
            <a:ext cx="10918240" cy="92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4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Seguro de Vida Complementario de Salud,</a:t>
            </a:r>
          </a:p>
          <a:p>
            <a:pPr>
              <a:buClrTx/>
              <a:buFontTx/>
              <a:buNone/>
            </a:pPr>
            <a:r>
              <a:rPr lang="es-ES" sz="4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Convenio Marco </a:t>
            </a:r>
            <a:endParaRPr lang="es-CL" sz="42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El Servicio de Bie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7314" y="6040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2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7" y="5423646"/>
            <a:ext cx="1705626" cy="12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1176783"/>
              </p:ext>
            </p:extLst>
          </p:nvPr>
        </p:nvGraphicFramePr>
        <p:xfrm>
          <a:off x="674413" y="1349243"/>
          <a:ext cx="10464800" cy="454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74413" y="339634"/>
            <a:ext cx="10464799" cy="1009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Deducible Seguro de Vida con Complementario de Salud BCI </a:t>
            </a:r>
            <a:endParaRPr lang="es-CL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11927" y="5423646"/>
            <a:ext cx="729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</a:rPr>
              <a:t>Vigencia desde el 01 de Julio de 2023 al 30 de Junio de 2024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3" name="A continuación podr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2327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3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7" y="5423646"/>
            <a:ext cx="1705626" cy="122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99512" y="412343"/>
            <a:ext cx="10330640" cy="954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Convenios vigentes </a:t>
            </a:r>
            <a:endParaRPr lang="es-CL" sz="4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76433" y="2730592"/>
            <a:ext cx="15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200" kern="1200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20% de descuento en compras en local y pagina web</a:t>
            </a:r>
            <a:endParaRPr lang="es-CL" sz="1200" kern="1200" dirty="0">
              <a:solidFill>
                <a:schemeClr val="accent5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135" y="1857218"/>
            <a:ext cx="1013296" cy="8684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67960" y="2715860"/>
            <a:ext cx="134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200" kern="1200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Ópticas Claudio Maier</a:t>
            </a:r>
            <a:endParaRPr lang="es-CL" sz="1200" kern="1200" dirty="0">
              <a:solidFill>
                <a:schemeClr val="accent5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60" y="3854057"/>
            <a:ext cx="1016540" cy="10792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993" y="3806299"/>
            <a:ext cx="1078142" cy="1078142"/>
          </a:xfrm>
          <a:prstGeom prst="rect">
            <a:avLst/>
          </a:prstGeom>
        </p:spPr>
      </p:pic>
      <p:pic>
        <p:nvPicPr>
          <p:cNvPr id="12" name="Imagen 11" descr="https://www.padremariano.com/wp-content/uploads/2023/06/cropped-logo_padremariano_top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94" y="3920943"/>
            <a:ext cx="1533525" cy="9455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6294" y="1857218"/>
            <a:ext cx="967364" cy="87718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45445" y="2730588"/>
            <a:ext cx="232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200" kern="1200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Cabañas (El Quisco)</a:t>
            </a:r>
            <a:endParaRPr lang="es-CL" sz="1200" kern="1200" dirty="0">
              <a:solidFill>
                <a:schemeClr val="accent5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2562" y="1862981"/>
            <a:ext cx="1664765" cy="87816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246757" y="2725688"/>
            <a:ext cx="162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200" kern="1200" dirty="0" smtClean="0">
                <a:solidFill>
                  <a:schemeClr val="accent5">
                    <a:lumMod val="50000"/>
                  </a:schemeClr>
                </a:solidFill>
                <a:ea typeface="+mn-ea"/>
                <a:cs typeface="Arial" panose="020B0604020202020204" pitchFamily="34" charset="0"/>
              </a:rPr>
              <a:t>Vales de Gas a precio preferencial</a:t>
            </a:r>
            <a:endParaRPr lang="es-CL" sz="1200" kern="1200" dirty="0">
              <a:solidFill>
                <a:schemeClr val="accent5">
                  <a:lumMod val="50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0147" y="1862876"/>
            <a:ext cx="959809" cy="8703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" y="5047418"/>
            <a:ext cx="1024952" cy="1562794"/>
          </a:xfrm>
          <a:prstGeom prst="rect">
            <a:avLst/>
          </a:prstGeom>
        </p:spPr>
      </p:pic>
      <p:pic>
        <p:nvPicPr>
          <p:cNvPr id="2" name="Por otra parte ten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5445" y="600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15009</TotalTime>
  <Words>890</Words>
  <Application>Microsoft Office PowerPoint</Application>
  <PresentationFormat>Panorámica</PresentationFormat>
  <Paragraphs>242</Paragraphs>
  <Slides>22</Slides>
  <Notes>22</Notes>
  <HiddenSlides>0</HiddenSlides>
  <MMClips>18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Century Gothic</vt:lpstr>
      <vt:lpstr>Fira Sans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Salinas</dc:creator>
  <cp:lastModifiedBy>Veronica Castillo Rojas</cp:lastModifiedBy>
  <cp:revision>105</cp:revision>
  <dcterms:created xsi:type="dcterms:W3CDTF">2023-03-29T17:03:58Z</dcterms:created>
  <dcterms:modified xsi:type="dcterms:W3CDTF">2024-05-30T13:25:04Z</dcterms:modified>
</cp:coreProperties>
</file>